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9" r:id="rId2"/>
    <p:sldId id="299" r:id="rId3"/>
    <p:sldId id="306" r:id="rId4"/>
    <p:sldId id="305" r:id="rId5"/>
    <p:sldId id="301" r:id="rId6"/>
    <p:sldId id="302" r:id="rId7"/>
    <p:sldId id="303" r:id="rId8"/>
    <p:sldId id="304" r:id="rId9"/>
    <p:sldId id="308" r:id="rId10"/>
    <p:sldId id="311" r:id="rId11"/>
    <p:sldId id="309" r:id="rId12"/>
    <p:sldId id="310" r:id="rId13"/>
    <p:sldId id="307"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20B4A74C-F69A-40BF-868C-AE17408811A6}">
          <p14:sldIdLst>
            <p14:sldId id="289"/>
            <p14:sldId id="299"/>
            <p14:sldId id="306"/>
            <p14:sldId id="305"/>
            <p14:sldId id="301"/>
            <p14:sldId id="302"/>
            <p14:sldId id="303"/>
            <p14:sldId id="304"/>
            <p14:sldId id="308"/>
            <p14:sldId id="311"/>
            <p14:sldId id="309"/>
            <p14:sldId id="310"/>
            <p14:sldId id="307"/>
            <p14:sldId id="300"/>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il Chadborn" initials="NC" lastIdx="2" clrIdx="0">
    <p:extLst>
      <p:ext uri="{19B8F6BF-5375-455C-9EA6-DF929625EA0E}">
        <p15:presenceInfo xmlns:p15="http://schemas.microsoft.com/office/powerpoint/2012/main" xmlns="" userId="S-1-5-21-1664130791-3153540899-3044996548-3179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92A2B"/>
    <a:srgbClr val="38A159"/>
    <a:srgbClr val="112C0B"/>
    <a:srgbClr val="B92121"/>
    <a:srgbClr val="004648"/>
    <a:srgbClr val="005E60"/>
    <a:srgbClr val="00766E"/>
    <a:srgbClr val="009186"/>
    <a:srgbClr val="009BBD"/>
    <a:srgbClr val="55407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022EC-E3E3-4FFF-8031-8EBF6D319426}" v="1" dt="2018-06-11T08:32:09.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6" autoAdjust="0"/>
    <p:restoredTop sz="78947" autoAdjust="0"/>
  </p:normalViewPr>
  <p:slideViewPr>
    <p:cSldViewPr snapToGrid="0" snapToObjects="1">
      <p:cViewPr varScale="1">
        <p:scale>
          <a:sx n="91" d="100"/>
          <a:sy n="91" d="100"/>
        </p:scale>
        <p:origin x="-1428" y="-10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varScale="1">
        <p:scale>
          <a:sx n="98" d="100"/>
          <a:sy n="98" d="100"/>
        </p:scale>
        <p:origin x="-364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l Chadborn" userId="c5dc916e-6f08-4a84-a9cc-4dbb44eec93f" providerId="ADAL" clId="{057022EC-E3E3-4FFF-8031-8EBF6D319426}"/>
    <pc:docChg chg="modSld modMainMaster">
      <pc:chgData name="Neil Chadborn" userId="c5dc916e-6f08-4a84-a9cc-4dbb44eec93f" providerId="ADAL" clId="{057022EC-E3E3-4FFF-8031-8EBF6D319426}" dt="2018-06-11T08:32:09.229" v="0"/>
      <pc:docMkLst>
        <pc:docMk/>
      </pc:docMkLst>
      <pc:sldChg chg="modSp">
        <pc:chgData name="Neil Chadborn" userId="c5dc916e-6f08-4a84-a9cc-4dbb44eec93f" providerId="ADAL" clId="{057022EC-E3E3-4FFF-8031-8EBF6D319426}" dt="2018-06-11T08:32:09.229" v="0"/>
        <pc:sldMkLst>
          <pc:docMk/>
          <pc:sldMk cId="4078604184" sldId="299"/>
        </pc:sldMkLst>
        <pc:spChg chg="mod">
          <ac:chgData name="Neil Chadborn" userId="c5dc916e-6f08-4a84-a9cc-4dbb44eec93f" providerId="ADAL" clId="{057022EC-E3E3-4FFF-8031-8EBF6D319426}" dt="2018-06-11T08:32:09.229" v="0"/>
          <ac:spMkLst>
            <pc:docMk/>
            <pc:sldMk cId="4078604184" sldId="299"/>
            <ac:spMk id="3" creationId="{00000000-0000-0000-0000-000000000000}"/>
          </ac:spMkLst>
        </pc:spChg>
      </pc:sldChg>
      <pc:sldChg chg="modSp">
        <pc:chgData name="Neil Chadborn" userId="c5dc916e-6f08-4a84-a9cc-4dbb44eec93f" providerId="ADAL" clId="{057022EC-E3E3-4FFF-8031-8EBF6D319426}" dt="2018-06-11T08:32:09.229" v="0"/>
        <pc:sldMkLst>
          <pc:docMk/>
          <pc:sldMk cId="3943966561" sldId="300"/>
        </pc:sldMkLst>
        <pc:spChg chg="mod">
          <ac:chgData name="Neil Chadborn" userId="c5dc916e-6f08-4a84-a9cc-4dbb44eec93f" providerId="ADAL" clId="{057022EC-E3E3-4FFF-8031-8EBF6D319426}" dt="2018-06-11T08:32:09.229" v="0"/>
          <ac:spMkLst>
            <pc:docMk/>
            <pc:sldMk cId="3943966561" sldId="300"/>
            <ac:spMk id="3" creationId="{00000000-0000-0000-0000-000000000000}"/>
          </ac:spMkLst>
        </pc:spChg>
        <pc:spChg chg="mod">
          <ac:chgData name="Neil Chadborn" userId="c5dc916e-6f08-4a84-a9cc-4dbb44eec93f" providerId="ADAL" clId="{057022EC-E3E3-4FFF-8031-8EBF6D319426}" dt="2018-06-11T08:32:09.229" v="0"/>
          <ac:spMkLst>
            <pc:docMk/>
            <pc:sldMk cId="3943966561" sldId="300"/>
            <ac:spMk id="4" creationId="{00000000-0000-0000-0000-000000000000}"/>
          </ac:spMkLst>
        </pc:spChg>
        <pc:spChg chg="mod">
          <ac:chgData name="Neil Chadborn" userId="c5dc916e-6f08-4a84-a9cc-4dbb44eec93f" providerId="ADAL" clId="{057022EC-E3E3-4FFF-8031-8EBF6D319426}" dt="2018-06-11T08:32:09.229" v="0"/>
          <ac:spMkLst>
            <pc:docMk/>
            <pc:sldMk cId="3943966561" sldId="300"/>
            <ac:spMk id="5" creationId="{00000000-0000-0000-0000-000000000000}"/>
          </ac:spMkLst>
        </pc:spChg>
      </pc:sldChg>
      <pc:sldChg chg="modSp">
        <pc:chgData name="Neil Chadborn" userId="c5dc916e-6f08-4a84-a9cc-4dbb44eec93f" providerId="ADAL" clId="{057022EC-E3E3-4FFF-8031-8EBF6D319426}" dt="2018-06-11T08:32:09.229" v="0"/>
        <pc:sldMkLst>
          <pc:docMk/>
          <pc:sldMk cId="681042209" sldId="301"/>
        </pc:sldMkLst>
        <pc:spChg chg="mod">
          <ac:chgData name="Neil Chadborn" userId="c5dc916e-6f08-4a84-a9cc-4dbb44eec93f" providerId="ADAL" clId="{057022EC-E3E3-4FFF-8031-8EBF6D319426}" dt="2018-06-11T08:32:09.229" v="0"/>
          <ac:spMkLst>
            <pc:docMk/>
            <pc:sldMk cId="681042209" sldId="301"/>
            <ac:spMk id="3" creationId="{00000000-0000-0000-0000-000000000000}"/>
          </ac:spMkLst>
        </pc:spChg>
        <pc:spChg chg="mod">
          <ac:chgData name="Neil Chadborn" userId="c5dc916e-6f08-4a84-a9cc-4dbb44eec93f" providerId="ADAL" clId="{057022EC-E3E3-4FFF-8031-8EBF6D319426}" dt="2018-06-11T08:32:09.229" v="0"/>
          <ac:spMkLst>
            <pc:docMk/>
            <pc:sldMk cId="681042209" sldId="301"/>
            <ac:spMk id="5" creationId="{00000000-0000-0000-0000-000000000000}"/>
          </ac:spMkLst>
        </pc:spChg>
        <pc:graphicFrameChg chg="mod">
          <ac:chgData name="Neil Chadborn" userId="c5dc916e-6f08-4a84-a9cc-4dbb44eec93f" providerId="ADAL" clId="{057022EC-E3E3-4FFF-8031-8EBF6D319426}" dt="2018-06-11T08:32:09.229" v="0"/>
          <ac:graphicFrameMkLst>
            <pc:docMk/>
            <pc:sldMk cId="681042209" sldId="301"/>
            <ac:graphicFrameMk id="4" creationId="{00000000-0000-0000-0000-000000000000}"/>
          </ac:graphicFrameMkLst>
        </pc:graphicFrameChg>
      </pc:sldChg>
      <pc:sldChg chg="modSp">
        <pc:chgData name="Neil Chadborn" userId="c5dc916e-6f08-4a84-a9cc-4dbb44eec93f" providerId="ADAL" clId="{057022EC-E3E3-4FFF-8031-8EBF6D319426}" dt="2018-06-11T08:32:09.229" v="0"/>
        <pc:sldMkLst>
          <pc:docMk/>
          <pc:sldMk cId="1532188301" sldId="302"/>
        </pc:sldMkLst>
        <pc:picChg chg="mod">
          <ac:chgData name="Neil Chadborn" userId="c5dc916e-6f08-4a84-a9cc-4dbb44eec93f" providerId="ADAL" clId="{057022EC-E3E3-4FFF-8031-8EBF6D319426}" dt="2018-06-11T08:32:09.229" v="0"/>
          <ac:picMkLst>
            <pc:docMk/>
            <pc:sldMk cId="1532188301" sldId="302"/>
            <ac:picMk id="4" creationId="{00000000-0000-0000-0000-000000000000}"/>
          </ac:picMkLst>
        </pc:picChg>
      </pc:sldChg>
      <pc:sldChg chg="modSp">
        <pc:chgData name="Neil Chadborn" userId="c5dc916e-6f08-4a84-a9cc-4dbb44eec93f" providerId="ADAL" clId="{057022EC-E3E3-4FFF-8031-8EBF6D319426}" dt="2018-06-11T08:32:09.229" v="0"/>
        <pc:sldMkLst>
          <pc:docMk/>
          <pc:sldMk cId="3840547824" sldId="303"/>
        </pc:sldMkLst>
        <pc:graphicFrameChg chg="mod">
          <ac:chgData name="Neil Chadborn" userId="c5dc916e-6f08-4a84-a9cc-4dbb44eec93f" providerId="ADAL" clId="{057022EC-E3E3-4FFF-8031-8EBF6D319426}" dt="2018-06-11T08:32:09.229" v="0"/>
          <ac:graphicFrameMkLst>
            <pc:docMk/>
            <pc:sldMk cId="3840547824" sldId="303"/>
            <ac:graphicFrameMk id="3" creationId="{00000000-0000-0000-0000-000000000000}"/>
          </ac:graphicFrameMkLst>
        </pc:graphicFrameChg>
        <pc:graphicFrameChg chg="mod">
          <ac:chgData name="Neil Chadborn" userId="c5dc916e-6f08-4a84-a9cc-4dbb44eec93f" providerId="ADAL" clId="{057022EC-E3E3-4FFF-8031-8EBF6D319426}" dt="2018-06-11T08:32:09.229" v="0"/>
          <ac:graphicFrameMkLst>
            <pc:docMk/>
            <pc:sldMk cId="3840547824" sldId="303"/>
            <ac:graphicFrameMk id="4" creationId="{00000000-0000-0000-0000-000000000000}"/>
          </ac:graphicFrameMkLst>
        </pc:graphicFrameChg>
      </pc:sldChg>
      <pc:sldChg chg="modSp">
        <pc:chgData name="Neil Chadborn" userId="c5dc916e-6f08-4a84-a9cc-4dbb44eec93f" providerId="ADAL" clId="{057022EC-E3E3-4FFF-8031-8EBF6D319426}" dt="2018-06-11T08:32:09.229" v="0"/>
        <pc:sldMkLst>
          <pc:docMk/>
          <pc:sldMk cId="2426809071" sldId="304"/>
        </pc:sldMkLst>
        <pc:spChg chg="mod">
          <ac:chgData name="Neil Chadborn" userId="c5dc916e-6f08-4a84-a9cc-4dbb44eec93f" providerId="ADAL" clId="{057022EC-E3E3-4FFF-8031-8EBF6D319426}" dt="2018-06-11T08:32:09.229" v="0"/>
          <ac:spMkLst>
            <pc:docMk/>
            <pc:sldMk cId="2426809071" sldId="304"/>
            <ac:spMk id="8" creationId="{00000000-0000-0000-0000-000000000000}"/>
          </ac:spMkLst>
        </pc:spChg>
        <pc:spChg chg="mod">
          <ac:chgData name="Neil Chadborn" userId="c5dc916e-6f08-4a84-a9cc-4dbb44eec93f" providerId="ADAL" clId="{057022EC-E3E3-4FFF-8031-8EBF6D319426}" dt="2018-06-11T08:32:09.229" v="0"/>
          <ac:spMkLst>
            <pc:docMk/>
            <pc:sldMk cId="2426809071" sldId="304"/>
            <ac:spMk id="11" creationId="{00000000-0000-0000-0000-000000000000}"/>
          </ac:spMkLst>
        </pc:spChg>
        <pc:spChg chg="mod">
          <ac:chgData name="Neil Chadborn" userId="c5dc916e-6f08-4a84-a9cc-4dbb44eec93f" providerId="ADAL" clId="{057022EC-E3E3-4FFF-8031-8EBF6D319426}" dt="2018-06-11T08:32:09.229" v="0"/>
          <ac:spMkLst>
            <pc:docMk/>
            <pc:sldMk cId="2426809071" sldId="304"/>
            <ac:spMk id="13" creationId="{00000000-0000-0000-0000-000000000000}"/>
          </ac:spMkLst>
        </pc:spChg>
        <pc:spChg chg="mod">
          <ac:chgData name="Neil Chadborn" userId="c5dc916e-6f08-4a84-a9cc-4dbb44eec93f" providerId="ADAL" clId="{057022EC-E3E3-4FFF-8031-8EBF6D319426}" dt="2018-06-11T08:32:09.229" v="0"/>
          <ac:spMkLst>
            <pc:docMk/>
            <pc:sldMk cId="2426809071" sldId="304"/>
            <ac:spMk id="22" creationId="{00000000-0000-0000-0000-000000000000}"/>
          </ac:spMkLst>
        </pc:spChg>
        <pc:picChg chg="mod">
          <ac:chgData name="Neil Chadborn" userId="c5dc916e-6f08-4a84-a9cc-4dbb44eec93f" providerId="ADAL" clId="{057022EC-E3E3-4FFF-8031-8EBF6D319426}" dt="2018-06-11T08:32:09.229" v="0"/>
          <ac:picMkLst>
            <pc:docMk/>
            <pc:sldMk cId="2426809071" sldId="304"/>
            <ac:picMk id="4" creationId="{00000000-0000-0000-0000-000000000000}"/>
          </ac:picMkLst>
        </pc:picChg>
        <pc:picChg chg="mod">
          <ac:chgData name="Neil Chadborn" userId="c5dc916e-6f08-4a84-a9cc-4dbb44eec93f" providerId="ADAL" clId="{057022EC-E3E3-4FFF-8031-8EBF6D319426}" dt="2018-06-11T08:32:09.229" v="0"/>
          <ac:picMkLst>
            <pc:docMk/>
            <pc:sldMk cId="2426809071" sldId="304"/>
            <ac:picMk id="5" creationId="{00000000-0000-0000-0000-000000000000}"/>
          </ac:picMkLst>
        </pc:picChg>
        <pc:cxnChg chg="mod">
          <ac:chgData name="Neil Chadborn" userId="c5dc916e-6f08-4a84-a9cc-4dbb44eec93f" providerId="ADAL" clId="{057022EC-E3E3-4FFF-8031-8EBF6D319426}" dt="2018-06-11T08:32:09.229" v="0"/>
          <ac:cxnSpMkLst>
            <pc:docMk/>
            <pc:sldMk cId="2426809071" sldId="304"/>
            <ac:cxnSpMk id="10" creationId="{00000000-0000-0000-0000-000000000000}"/>
          </ac:cxnSpMkLst>
        </pc:cxnChg>
        <pc:cxnChg chg="mod">
          <ac:chgData name="Neil Chadborn" userId="c5dc916e-6f08-4a84-a9cc-4dbb44eec93f" providerId="ADAL" clId="{057022EC-E3E3-4FFF-8031-8EBF6D319426}" dt="2018-06-11T08:32:09.229" v="0"/>
          <ac:cxnSpMkLst>
            <pc:docMk/>
            <pc:sldMk cId="2426809071" sldId="304"/>
            <ac:cxnSpMk id="12" creationId="{00000000-0000-0000-0000-000000000000}"/>
          </ac:cxnSpMkLst>
        </pc:cxnChg>
        <pc:cxnChg chg="mod">
          <ac:chgData name="Neil Chadborn" userId="c5dc916e-6f08-4a84-a9cc-4dbb44eec93f" providerId="ADAL" clId="{057022EC-E3E3-4FFF-8031-8EBF6D319426}" dt="2018-06-11T08:32:09.229" v="0"/>
          <ac:cxnSpMkLst>
            <pc:docMk/>
            <pc:sldMk cId="2426809071" sldId="304"/>
            <ac:cxnSpMk id="14" creationId="{00000000-0000-0000-0000-000000000000}"/>
          </ac:cxnSpMkLst>
        </pc:cxnChg>
      </pc:sldChg>
      <pc:sldChg chg="modSp">
        <pc:chgData name="Neil Chadborn" userId="c5dc916e-6f08-4a84-a9cc-4dbb44eec93f" providerId="ADAL" clId="{057022EC-E3E3-4FFF-8031-8EBF6D319426}" dt="2018-06-11T08:32:09.229" v="0"/>
        <pc:sldMkLst>
          <pc:docMk/>
          <pc:sldMk cId="3969556235" sldId="305"/>
        </pc:sldMkLst>
        <pc:spChg chg="mod">
          <ac:chgData name="Neil Chadborn" userId="c5dc916e-6f08-4a84-a9cc-4dbb44eec93f" providerId="ADAL" clId="{057022EC-E3E3-4FFF-8031-8EBF6D319426}" dt="2018-06-11T08:32:09.229" v="0"/>
          <ac:spMkLst>
            <pc:docMk/>
            <pc:sldMk cId="3969556235" sldId="305"/>
            <ac:spMk id="5" creationId="{00000000-0000-0000-0000-000000000000}"/>
          </ac:spMkLst>
        </pc:spChg>
        <pc:spChg chg="mod">
          <ac:chgData name="Neil Chadborn" userId="c5dc916e-6f08-4a84-a9cc-4dbb44eec93f" providerId="ADAL" clId="{057022EC-E3E3-4FFF-8031-8EBF6D319426}" dt="2018-06-11T08:32:09.229" v="0"/>
          <ac:spMkLst>
            <pc:docMk/>
            <pc:sldMk cId="3969556235" sldId="305"/>
            <ac:spMk id="6" creationId="{00000000-0000-0000-0000-000000000000}"/>
          </ac:spMkLst>
        </pc:spChg>
        <pc:spChg chg="mod">
          <ac:chgData name="Neil Chadborn" userId="c5dc916e-6f08-4a84-a9cc-4dbb44eec93f" providerId="ADAL" clId="{057022EC-E3E3-4FFF-8031-8EBF6D319426}" dt="2018-06-11T08:32:09.229" v="0"/>
          <ac:spMkLst>
            <pc:docMk/>
            <pc:sldMk cId="3969556235" sldId="305"/>
            <ac:spMk id="7" creationId="{00000000-0000-0000-0000-000000000000}"/>
          </ac:spMkLst>
        </pc:spChg>
        <pc:spChg chg="mod">
          <ac:chgData name="Neil Chadborn" userId="c5dc916e-6f08-4a84-a9cc-4dbb44eec93f" providerId="ADAL" clId="{057022EC-E3E3-4FFF-8031-8EBF6D319426}" dt="2018-06-11T08:32:09.229" v="0"/>
          <ac:spMkLst>
            <pc:docMk/>
            <pc:sldMk cId="3969556235" sldId="305"/>
            <ac:spMk id="8" creationId="{00000000-0000-0000-0000-000000000000}"/>
          </ac:spMkLst>
        </pc:spChg>
        <pc:spChg chg="mod">
          <ac:chgData name="Neil Chadborn" userId="c5dc916e-6f08-4a84-a9cc-4dbb44eec93f" providerId="ADAL" clId="{057022EC-E3E3-4FFF-8031-8EBF6D319426}" dt="2018-06-11T08:32:09.229" v="0"/>
          <ac:spMkLst>
            <pc:docMk/>
            <pc:sldMk cId="3969556235" sldId="305"/>
            <ac:spMk id="9" creationId="{00000000-0000-0000-0000-000000000000}"/>
          </ac:spMkLst>
        </pc:spChg>
        <pc:spChg chg="mod">
          <ac:chgData name="Neil Chadborn" userId="c5dc916e-6f08-4a84-a9cc-4dbb44eec93f" providerId="ADAL" clId="{057022EC-E3E3-4FFF-8031-8EBF6D319426}" dt="2018-06-11T08:32:09.229" v="0"/>
          <ac:spMkLst>
            <pc:docMk/>
            <pc:sldMk cId="3969556235" sldId="305"/>
            <ac:spMk id="10" creationId="{00000000-0000-0000-0000-000000000000}"/>
          </ac:spMkLst>
        </pc:spChg>
        <pc:spChg chg="mod">
          <ac:chgData name="Neil Chadborn" userId="c5dc916e-6f08-4a84-a9cc-4dbb44eec93f" providerId="ADAL" clId="{057022EC-E3E3-4FFF-8031-8EBF6D319426}" dt="2018-06-11T08:32:09.229" v="0"/>
          <ac:spMkLst>
            <pc:docMk/>
            <pc:sldMk cId="3969556235" sldId="305"/>
            <ac:spMk id="11" creationId="{00000000-0000-0000-0000-000000000000}"/>
          </ac:spMkLst>
        </pc:spChg>
        <pc:spChg chg="mod">
          <ac:chgData name="Neil Chadborn" userId="c5dc916e-6f08-4a84-a9cc-4dbb44eec93f" providerId="ADAL" clId="{057022EC-E3E3-4FFF-8031-8EBF6D319426}" dt="2018-06-11T08:32:09.229" v="0"/>
          <ac:spMkLst>
            <pc:docMk/>
            <pc:sldMk cId="3969556235" sldId="305"/>
            <ac:spMk id="12" creationId="{00000000-0000-0000-0000-000000000000}"/>
          </ac:spMkLst>
        </pc:spChg>
        <pc:spChg chg="mod">
          <ac:chgData name="Neil Chadborn" userId="c5dc916e-6f08-4a84-a9cc-4dbb44eec93f" providerId="ADAL" clId="{057022EC-E3E3-4FFF-8031-8EBF6D319426}" dt="2018-06-11T08:32:09.229" v="0"/>
          <ac:spMkLst>
            <pc:docMk/>
            <pc:sldMk cId="3969556235" sldId="305"/>
            <ac:spMk id="15" creationId="{00000000-0000-0000-0000-000000000000}"/>
          </ac:spMkLst>
        </pc:spChg>
        <pc:spChg chg="mod">
          <ac:chgData name="Neil Chadborn" userId="c5dc916e-6f08-4a84-a9cc-4dbb44eec93f" providerId="ADAL" clId="{057022EC-E3E3-4FFF-8031-8EBF6D319426}" dt="2018-06-11T08:32:09.229" v="0"/>
          <ac:spMkLst>
            <pc:docMk/>
            <pc:sldMk cId="3969556235" sldId="305"/>
            <ac:spMk id="16" creationId="{00000000-0000-0000-0000-000000000000}"/>
          </ac:spMkLst>
        </pc:spChg>
        <pc:picChg chg="mod">
          <ac:chgData name="Neil Chadborn" userId="c5dc916e-6f08-4a84-a9cc-4dbb44eec93f" providerId="ADAL" clId="{057022EC-E3E3-4FFF-8031-8EBF6D319426}" dt="2018-06-11T08:32:09.229" v="0"/>
          <ac:picMkLst>
            <pc:docMk/>
            <pc:sldMk cId="3969556235" sldId="305"/>
            <ac:picMk id="14" creationId="{00000000-0000-0000-0000-000000000000}"/>
          </ac:picMkLst>
        </pc:picChg>
      </pc:sldChg>
      <pc:sldChg chg="modSp">
        <pc:chgData name="Neil Chadborn" userId="c5dc916e-6f08-4a84-a9cc-4dbb44eec93f" providerId="ADAL" clId="{057022EC-E3E3-4FFF-8031-8EBF6D319426}" dt="2018-06-11T08:32:09.229" v="0"/>
        <pc:sldMkLst>
          <pc:docMk/>
          <pc:sldMk cId="2117600948" sldId="306"/>
        </pc:sldMkLst>
        <pc:spChg chg="mod">
          <ac:chgData name="Neil Chadborn" userId="c5dc916e-6f08-4a84-a9cc-4dbb44eec93f" providerId="ADAL" clId="{057022EC-E3E3-4FFF-8031-8EBF6D319426}" dt="2018-06-11T08:32:09.229" v="0"/>
          <ac:spMkLst>
            <pc:docMk/>
            <pc:sldMk cId="2117600948" sldId="306"/>
            <ac:spMk id="3" creationId="{00000000-0000-0000-0000-000000000000}"/>
          </ac:spMkLst>
        </pc:spChg>
        <pc:spChg chg="mod">
          <ac:chgData name="Neil Chadborn" userId="c5dc916e-6f08-4a84-a9cc-4dbb44eec93f" providerId="ADAL" clId="{057022EC-E3E3-4FFF-8031-8EBF6D319426}" dt="2018-06-11T08:32:09.229" v="0"/>
          <ac:spMkLst>
            <pc:docMk/>
            <pc:sldMk cId="2117600948" sldId="306"/>
            <ac:spMk id="7" creationId="{00000000-0000-0000-0000-000000000000}"/>
          </ac:spMkLst>
        </pc:spChg>
        <pc:spChg chg="mod">
          <ac:chgData name="Neil Chadborn" userId="c5dc916e-6f08-4a84-a9cc-4dbb44eec93f" providerId="ADAL" clId="{057022EC-E3E3-4FFF-8031-8EBF6D319426}" dt="2018-06-11T08:32:09.229" v="0"/>
          <ac:spMkLst>
            <pc:docMk/>
            <pc:sldMk cId="2117600948" sldId="306"/>
            <ac:spMk id="8" creationId="{00000000-0000-0000-0000-000000000000}"/>
          </ac:spMkLst>
        </pc:spChg>
        <pc:spChg chg="mod">
          <ac:chgData name="Neil Chadborn" userId="c5dc916e-6f08-4a84-a9cc-4dbb44eec93f" providerId="ADAL" clId="{057022EC-E3E3-4FFF-8031-8EBF6D319426}" dt="2018-06-11T08:32:09.229" v="0"/>
          <ac:spMkLst>
            <pc:docMk/>
            <pc:sldMk cId="2117600948" sldId="306"/>
            <ac:spMk id="9" creationId="{00000000-0000-0000-0000-000000000000}"/>
          </ac:spMkLst>
        </pc:spChg>
        <pc:spChg chg="mod">
          <ac:chgData name="Neil Chadborn" userId="c5dc916e-6f08-4a84-a9cc-4dbb44eec93f" providerId="ADAL" clId="{057022EC-E3E3-4FFF-8031-8EBF6D319426}" dt="2018-06-11T08:32:09.229" v="0"/>
          <ac:spMkLst>
            <pc:docMk/>
            <pc:sldMk cId="2117600948" sldId="306"/>
            <ac:spMk id="11" creationId="{00000000-0000-0000-0000-000000000000}"/>
          </ac:spMkLst>
        </pc:spChg>
        <pc:spChg chg="mod">
          <ac:chgData name="Neil Chadborn" userId="c5dc916e-6f08-4a84-a9cc-4dbb44eec93f" providerId="ADAL" clId="{057022EC-E3E3-4FFF-8031-8EBF6D319426}" dt="2018-06-11T08:32:09.229" v="0"/>
          <ac:spMkLst>
            <pc:docMk/>
            <pc:sldMk cId="2117600948" sldId="306"/>
            <ac:spMk id="12" creationId="{00000000-0000-0000-0000-000000000000}"/>
          </ac:spMkLst>
        </pc:spChg>
        <pc:picChg chg="mod">
          <ac:chgData name="Neil Chadborn" userId="c5dc916e-6f08-4a84-a9cc-4dbb44eec93f" providerId="ADAL" clId="{057022EC-E3E3-4FFF-8031-8EBF6D319426}" dt="2018-06-11T08:32:09.229" v="0"/>
          <ac:picMkLst>
            <pc:docMk/>
            <pc:sldMk cId="2117600948" sldId="306"/>
            <ac:picMk id="5" creationId="{00000000-0000-0000-0000-000000000000}"/>
          </ac:picMkLst>
        </pc:picChg>
        <pc:picChg chg="mod">
          <ac:chgData name="Neil Chadborn" userId="c5dc916e-6f08-4a84-a9cc-4dbb44eec93f" providerId="ADAL" clId="{057022EC-E3E3-4FFF-8031-8EBF6D319426}" dt="2018-06-11T08:32:09.229" v="0"/>
          <ac:picMkLst>
            <pc:docMk/>
            <pc:sldMk cId="2117600948" sldId="306"/>
            <ac:picMk id="1026" creationId="{00000000-0000-0000-0000-000000000000}"/>
          </ac:picMkLst>
        </pc:picChg>
      </pc:sldChg>
      <pc:sldMasterChg chg="modSp modSldLayout">
        <pc:chgData name="Neil Chadborn" userId="c5dc916e-6f08-4a84-a9cc-4dbb44eec93f" providerId="ADAL" clId="{057022EC-E3E3-4FFF-8031-8EBF6D319426}" dt="2018-06-11T08:32:09.229" v="0"/>
        <pc:sldMasterMkLst>
          <pc:docMk/>
          <pc:sldMasterMk cId="346649141" sldId="2147483648"/>
        </pc:sldMasterMkLst>
        <pc:spChg chg="mod">
          <ac:chgData name="Neil Chadborn" userId="c5dc916e-6f08-4a84-a9cc-4dbb44eec93f" providerId="ADAL" clId="{057022EC-E3E3-4FFF-8031-8EBF6D319426}" dt="2018-06-11T08:32:09.229" v="0"/>
          <ac:spMkLst>
            <pc:docMk/>
            <pc:sldMasterMk cId="346649141" sldId="2147483648"/>
            <ac:spMk id="2" creationId="{00000000-0000-0000-0000-000000000000}"/>
          </ac:spMkLst>
        </pc:spChg>
        <pc:spChg chg="mod">
          <ac:chgData name="Neil Chadborn" userId="c5dc916e-6f08-4a84-a9cc-4dbb44eec93f" providerId="ADAL" clId="{057022EC-E3E3-4FFF-8031-8EBF6D319426}" dt="2018-06-11T08:32:09.229" v="0"/>
          <ac:spMkLst>
            <pc:docMk/>
            <pc:sldMasterMk cId="346649141" sldId="2147483648"/>
            <ac:spMk id="4" creationId="{00000000-0000-0000-0000-000000000000}"/>
          </ac:spMkLst>
        </pc:spChg>
        <pc:spChg chg="mod">
          <ac:chgData name="Neil Chadborn" userId="c5dc916e-6f08-4a84-a9cc-4dbb44eec93f" providerId="ADAL" clId="{057022EC-E3E3-4FFF-8031-8EBF6D319426}" dt="2018-06-11T08:32:09.229" v="0"/>
          <ac:spMkLst>
            <pc:docMk/>
            <pc:sldMasterMk cId="346649141" sldId="2147483648"/>
            <ac:spMk id="5" creationId="{00000000-0000-0000-0000-000000000000}"/>
          </ac:spMkLst>
        </pc:spChg>
        <pc:spChg chg="mod">
          <ac:chgData name="Neil Chadborn" userId="c5dc916e-6f08-4a84-a9cc-4dbb44eec93f" providerId="ADAL" clId="{057022EC-E3E3-4FFF-8031-8EBF6D319426}" dt="2018-06-11T08:32:09.229" v="0"/>
          <ac:spMkLst>
            <pc:docMk/>
            <pc:sldMasterMk cId="346649141" sldId="2147483648"/>
            <ac:spMk id="6" creationId="{00000000-0000-0000-0000-000000000000}"/>
          </ac:spMkLst>
        </pc:spChg>
        <pc:spChg chg="mod">
          <ac:chgData name="Neil Chadborn" userId="c5dc916e-6f08-4a84-a9cc-4dbb44eec93f" providerId="ADAL" clId="{057022EC-E3E3-4FFF-8031-8EBF6D319426}" dt="2018-06-11T08:32:09.229" v="0"/>
          <ac:spMkLst>
            <pc:docMk/>
            <pc:sldMasterMk cId="346649141" sldId="2147483648"/>
            <ac:spMk id="7" creationId="{00000000-0000-0000-0000-000000000000}"/>
          </ac:spMkLst>
        </pc:spChg>
        <pc:spChg chg="mod">
          <ac:chgData name="Neil Chadborn" userId="c5dc916e-6f08-4a84-a9cc-4dbb44eec93f" providerId="ADAL" clId="{057022EC-E3E3-4FFF-8031-8EBF6D319426}" dt="2018-06-11T08:32:09.229" v="0"/>
          <ac:spMkLst>
            <pc:docMk/>
            <pc:sldMasterMk cId="346649141" sldId="2147483648"/>
            <ac:spMk id="9" creationId="{00000000-0000-0000-0000-000000000000}"/>
          </ac:spMkLst>
        </pc:spChg>
        <pc:picChg chg="mod">
          <ac:chgData name="Neil Chadborn" userId="c5dc916e-6f08-4a84-a9cc-4dbb44eec93f" providerId="ADAL" clId="{057022EC-E3E3-4FFF-8031-8EBF6D319426}" dt="2018-06-11T08:32:09.229" v="0"/>
          <ac:picMkLst>
            <pc:docMk/>
            <pc:sldMasterMk cId="346649141" sldId="2147483648"/>
            <ac:picMk id="13" creationId="{00000000-0000-0000-0000-000000000000}"/>
          </ac:picMkLst>
        </pc:picChg>
        <pc:cxnChg chg="mod">
          <ac:chgData name="Neil Chadborn" userId="c5dc916e-6f08-4a84-a9cc-4dbb44eec93f" providerId="ADAL" clId="{057022EC-E3E3-4FFF-8031-8EBF6D319426}" dt="2018-06-11T08:32:09.229" v="0"/>
          <ac:cxnSpMkLst>
            <pc:docMk/>
            <pc:sldMasterMk cId="346649141" sldId="2147483648"/>
            <ac:cxnSpMk id="8" creationId="{00000000-0000-0000-0000-000000000000}"/>
          </ac:cxnSpMkLst>
        </pc:cxnChg>
        <pc:sldLayoutChg chg="modSp">
          <pc:chgData name="Neil Chadborn" userId="c5dc916e-6f08-4a84-a9cc-4dbb44eec93f" providerId="ADAL" clId="{057022EC-E3E3-4FFF-8031-8EBF6D319426}" dt="2018-06-11T08:32:09.229" v="0"/>
          <pc:sldLayoutMkLst>
            <pc:docMk/>
            <pc:sldMasterMk cId="346649141" sldId="2147483648"/>
            <pc:sldLayoutMk cId="3730623318" sldId="2147483650"/>
          </pc:sldLayoutMkLst>
          <pc:spChg chg="mod">
            <ac:chgData name="Neil Chadborn" userId="c5dc916e-6f08-4a84-a9cc-4dbb44eec93f" providerId="ADAL" clId="{057022EC-E3E3-4FFF-8031-8EBF6D319426}" dt="2018-06-11T08:32:09.229" v="0"/>
            <ac:spMkLst>
              <pc:docMk/>
              <pc:sldMasterMk cId="346649141" sldId="2147483648"/>
              <pc:sldLayoutMk cId="3730623318" sldId="2147483650"/>
              <ac:spMk id="2" creationId="{00000000-0000-0000-0000-000000000000}"/>
            </ac:spMkLst>
          </pc:spChg>
          <pc:spChg chg="mod">
            <ac:chgData name="Neil Chadborn" userId="c5dc916e-6f08-4a84-a9cc-4dbb44eec93f" providerId="ADAL" clId="{057022EC-E3E3-4FFF-8031-8EBF6D319426}" dt="2018-06-11T08:32:09.229" v="0"/>
            <ac:spMkLst>
              <pc:docMk/>
              <pc:sldMasterMk cId="346649141" sldId="2147483648"/>
              <pc:sldLayoutMk cId="3730623318" sldId="2147483650"/>
              <ac:spMk id="7" creationId="{00000000-0000-0000-0000-000000000000}"/>
            </ac:spMkLst>
          </pc:spChg>
        </pc:sldLayoutChg>
        <pc:sldLayoutChg chg="modSp">
          <pc:chgData name="Neil Chadborn" userId="c5dc916e-6f08-4a84-a9cc-4dbb44eec93f" providerId="ADAL" clId="{057022EC-E3E3-4FFF-8031-8EBF6D319426}" dt="2018-06-11T08:32:09.229" v="0"/>
          <pc:sldLayoutMkLst>
            <pc:docMk/>
            <pc:sldMasterMk cId="346649141" sldId="2147483648"/>
            <pc:sldLayoutMk cId="3104434014" sldId="2147483651"/>
          </pc:sldLayoutMkLst>
          <pc:spChg chg="mod">
            <ac:chgData name="Neil Chadborn" userId="c5dc916e-6f08-4a84-a9cc-4dbb44eec93f" providerId="ADAL" clId="{057022EC-E3E3-4FFF-8031-8EBF6D319426}" dt="2018-06-11T08:32:09.229" v="0"/>
            <ac:spMkLst>
              <pc:docMk/>
              <pc:sldMasterMk cId="346649141" sldId="2147483648"/>
              <pc:sldLayoutMk cId="3104434014" sldId="2147483651"/>
              <ac:spMk id="7" creationId="{00000000-0000-0000-0000-000000000000}"/>
            </ac:spMkLst>
          </pc:spChg>
        </pc:sldLayoutChg>
        <pc:sldLayoutChg chg="modSp">
          <pc:chgData name="Neil Chadborn" userId="c5dc916e-6f08-4a84-a9cc-4dbb44eec93f" providerId="ADAL" clId="{057022EC-E3E3-4FFF-8031-8EBF6D319426}" dt="2018-06-11T08:32:09.229" v="0"/>
          <pc:sldLayoutMkLst>
            <pc:docMk/>
            <pc:sldMasterMk cId="346649141" sldId="2147483648"/>
            <pc:sldLayoutMk cId="2589495919" sldId="2147483657"/>
          </pc:sldLayoutMkLst>
          <pc:spChg chg="mod">
            <ac:chgData name="Neil Chadborn" userId="c5dc916e-6f08-4a84-a9cc-4dbb44eec93f" providerId="ADAL" clId="{057022EC-E3E3-4FFF-8031-8EBF6D319426}" dt="2018-06-11T08:32:09.229" v="0"/>
            <ac:spMkLst>
              <pc:docMk/>
              <pc:sldMasterMk cId="346649141" sldId="2147483648"/>
              <pc:sldLayoutMk cId="2589495919" sldId="2147483657"/>
              <ac:spMk id="2" creationId="{00000000-0000-0000-0000-000000000000}"/>
            </ac:spMkLst>
          </pc:spChg>
          <pc:spChg chg="mod">
            <ac:chgData name="Neil Chadborn" userId="c5dc916e-6f08-4a84-a9cc-4dbb44eec93f" providerId="ADAL" clId="{057022EC-E3E3-4FFF-8031-8EBF6D319426}" dt="2018-06-11T08:32:09.229" v="0"/>
            <ac:spMkLst>
              <pc:docMk/>
              <pc:sldMasterMk cId="346649141" sldId="2147483648"/>
              <pc:sldLayoutMk cId="2589495919" sldId="2147483657"/>
              <ac:spMk id="6" creationId="{00000000-0000-0000-0000-000000000000}"/>
            </ac:spMkLst>
          </pc:spChg>
          <pc:spChg chg="mod">
            <ac:chgData name="Neil Chadborn" userId="c5dc916e-6f08-4a84-a9cc-4dbb44eec93f" providerId="ADAL" clId="{057022EC-E3E3-4FFF-8031-8EBF6D319426}" dt="2018-06-11T08:32:09.229" v="0"/>
            <ac:spMkLst>
              <pc:docMk/>
              <pc:sldMasterMk cId="346649141" sldId="2147483648"/>
              <pc:sldLayoutMk cId="2589495919" sldId="2147483657"/>
              <ac:spMk id="7" creationId="{00000000-0000-0000-0000-000000000000}"/>
            </ac:spMkLst>
          </pc:spChg>
          <pc:spChg chg="mod">
            <ac:chgData name="Neil Chadborn" userId="c5dc916e-6f08-4a84-a9cc-4dbb44eec93f" providerId="ADAL" clId="{057022EC-E3E3-4FFF-8031-8EBF6D319426}" dt="2018-06-11T08:32:09.229" v="0"/>
            <ac:spMkLst>
              <pc:docMk/>
              <pc:sldMasterMk cId="346649141" sldId="2147483648"/>
              <pc:sldLayoutMk cId="2589495919" sldId="2147483657"/>
              <ac:spMk id="9" creationId="{00000000-0000-0000-0000-000000000000}"/>
            </ac:spMkLst>
          </pc:spChg>
          <pc:spChg chg="mod">
            <ac:chgData name="Neil Chadborn" userId="c5dc916e-6f08-4a84-a9cc-4dbb44eec93f" providerId="ADAL" clId="{057022EC-E3E3-4FFF-8031-8EBF6D319426}" dt="2018-06-11T08:32:09.229" v="0"/>
            <ac:spMkLst>
              <pc:docMk/>
              <pc:sldMasterMk cId="346649141" sldId="2147483648"/>
              <pc:sldLayoutMk cId="2589495919" sldId="2147483657"/>
              <ac:spMk id="11" creationId="{00000000-0000-0000-0000-000000000000}"/>
            </ac:spMkLst>
          </pc:spChg>
          <pc:picChg chg="mod">
            <ac:chgData name="Neil Chadborn" userId="c5dc916e-6f08-4a84-a9cc-4dbb44eec93f" providerId="ADAL" clId="{057022EC-E3E3-4FFF-8031-8EBF6D319426}" dt="2018-06-11T08:32:09.229" v="0"/>
            <ac:picMkLst>
              <pc:docMk/>
              <pc:sldMasterMk cId="346649141" sldId="2147483648"/>
              <pc:sldLayoutMk cId="2589495919" sldId="2147483657"/>
              <ac:picMk id="10" creationId="{00000000-0000-0000-0000-000000000000}"/>
            </ac:picMkLst>
          </pc:picChg>
        </pc:sldLayoutChg>
        <pc:sldLayoutChg chg="modSp">
          <pc:chgData name="Neil Chadborn" userId="c5dc916e-6f08-4a84-a9cc-4dbb44eec93f" providerId="ADAL" clId="{057022EC-E3E3-4FFF-8031-8EBF6D319426}" dt="2018-06-11T08:32:09.229" v="0"/>
          <pc:sldLayoutMkLst>
            <pc:docMk/>
            <pc:sldMasterMk cId="346649141" sldId="2147483648"/>
            <pc:sldLayoutMk cId="2398412306" sldId="2147483658"/>
          </pc:sldLayoutMkLst>
          <pc:spChg chg="mod">
            <ac:chgData name="Neil Chadborn" userId="c5dc916e-6f08-4a84-a9cc-4dbb44eec93f" providerId="ADAL" clId="{057022EC-E3E3-4FFF-8031-8EBF6D319426}" dt="2018-06-11T08:32:09.229" v="0"/>
            <ac:spMkLst>
              <pc:docMk/>
              <pc:sldMasterMk cId="346649141" sldId="2147483648"/>
              <pc:sldLayoutMk cId="2398412306" sldId="2147483658"/>
              <ac:spMk id="2" creationId="{00000000-0000-0000-0000-000000000000}"/>
            </ac:spMkLst>
          </pc:spChg>
          <pc:spChg chg="mod">
            <ac:chgData name="Neil Chadborn" userId="c5dc916e-6f08-4a84-a9cc-4dbb44eec93f" providerId="ADAL" clId="{057022EC-E3E3-4FFF-8031-8EBF6D319426}" dt="2018-06-11T08:32:09.229" v="0"/>
            <ac:spMkLst>
              <pc:docMk/>
              <pc:sldMasterMk cId="346649141" sldId="2147483648"/>
              <pc:sldLayoutMk cId="2398412306" sldId="2147483658"/>
              <ac:spMk id="7" creationId="{00000000-0000-0000-0000-000000000000}"/>
            </ac:spMkLst>
          </pc:spChg>
        </pc:sldLayoutChg>
        <pc:sldLayoutChg chg="modSp">
          <pc:chgData name="Neil Chadborn" userId="c5dc916e-6f08-4a84-a9cc-4dbb44eec93f" providerId="ADAL" clId="{057022EC-E3E3-4FFF-8031-8EBF6D319426}" dt="2018-06-11T08:32:09.229" v="0"/>
          <pc:sldLayoutMkLst>
            <pc:docMk/>
            <pc:sldMasterMk cId="346649141" sldId="2147483648"/>
            <pc:sldLayoutMk cId="1715074530" sldId="2147483662"/>
          </pc:sldLayoutMkLst>
          <pc:spChg chg="mod">
            <ac:chgData name="Neil Chadborn" userId="c5dc916e-6f08-4a84-a9cc-4dbb44eec93f" providerId="ADAL" clId="{057022EC-E3E3-4FFF-8031-8EBF6D319426}" dt="2018-06-11T08:32:09.229" v="0"/>
            <ac:spMkLst>
              <pc:docMk/>
              <pc:sldMasterMk cId="346649141" sldId="2147483648"/>
              <pc:sldLayoutMk cId="1715074530" sldId="2147483662"/>
              <ac:spMk id="2" creationId="{00000000-0000-0000-0000-000000000000}"/>
            </ac:spMkLst>
          </pc:spChg>
          <pc:spChg chg="mod">
            <ac:chgData name="Neil Chadborn" userId="c5dc916e-6f08-4a84-a9cc-4dbb44eec93f" providerId="ADAL" clId="{057022EC-E3E3-4FFF-8031-8EBF6D319426}" dt="2018-06-11T08:32:09.229" v="0"/>
            <ac:spMkLst>
              <pc:docMk/>
              <pc:sldMasterMk cId="346649141" sldId="2147483648"/>
              <pc:sldLayoutMk cId="1715074530" sldId="2147483662"/>
              <ac:spMk id="6" creationId="{00000000-0000-0000-0000-000000000000}"/>
            </ac:spMkLst>
          </pc:spChg>
          <pc:spChg chg="mod">
            <ac:chgData name="Neil Chadborn" userId="c5dc916e-6f08-4a84-a9cc-4dbb44eec93f" providerId="ADAL" clId="{057022EC-E3E3-4FFF-8031-8EBF6D319426}" dt="2018-06-11T08:32:09.229" v="0"/>
            <ac:spMkLst>
              <pc:docMk/>
              <pc:sldMasterMk cId="346649141" sldId="2147483648"/>
              <pc:sldLayoutMk cId="1715074530" sldId="2147483662"/>
              <ac:spMk id="9" creationId="{00000000-0000-0000-0000-000000000000}"/>
            </ac:spMkLst>
          </pc:spChg>
          <pc:spChg chg="mod">
            <ac:chgData name="Neil Chadborn" userId="c5dc916e-6f08-4a84-a9cc-4dbb44eec93f" providerId="ADAL" clId="{057022EC-E3E3-4FFF-8031-8EBF6D319426}" dt="2018-06-11T08:32:09.229" v="0"/>
            <ac:spMkLst>
              <pc:docMk/>
              <pc:sldMasterMk cId="346649141" sldId="2147483648"/>
              <pc:sldLayoutMk cId="1715074530" sldId="2147483662"/>
              <ac:spMk id="10" creationId="{00000000-0000-0000-0000-000000000000}"/>
            </ac:spMkLst>
          </pc:spChg>
          <pc:picChg chg="mod">
            <ac:chgData name="Neil Chadborn" userId="c5dc916e-6f08-4a84-a9cc-4dbb44eec93f" providerId="ADAL" clId="{057022EC-E3E3-4FFF-8031-8EBF6D319426}" dt="2018-06-11T08:32:09.229" v="0"/>
            <ac:picMkLst>
              <pc:docMk/>
              <pc:sldMasterMk cId="346649141" sldId="2147483648"/>
              <pc:sldLayoutMk cId="1715074530" sldId="2147483662"/>
              <ac:picMk id="11" creationId="{00000000-0000-0000-0000-000000000000}"/>
            </ac:picMkLst>
          </pc:picChg>
        </pc:sldLayoutChg>
        <pc:sldLayoutChg chg="modSp">
          <pc:chgData name="Neil Chadborn" userId="c5dc916e-6f08-4a84-a9cc-4dbb44eec93f" providerId="ADAL" clId="{057022EC-E3E3-4FFF-8031-8EBF6D319426}" dt="2018-06-11T08:32:09.229" v="0"/>
          <pc:sldLayoutMkLst>
            <pc:docMk/>
            <pc:sldMasterMk cId="346649141" sldId="2147483648"/>
            <pc:sldLayoutMk cId="1340118445" sldId="2147483663"/>
          </pc:sldLayoutMkLst>
          <pc:spChg chg="mod">
            <ac:chgData name="Neil Chadborn" userId="c5dc916e-6f08-4a84-a9cc-4dbb44eec93f" providerId="ADAL" clId="{057022EC-E3E3-4FFF-8031-8EBF6D319426}" dt="2018-06-11T08:32:09.229" v="0"/>
            <ac:spMkLst>
              <pc:docMk/>
              <pc:sldMasterMk cId="346649141" sldId="2147483648"/>
              <pc:sldLayoutMk cId="1340118445" sldId="2147483663"/>
              <ac:spMk id="2" creationId="{00000000-0000-0000-0000-000000000000}"/>
            </ac:spMkLst>
          </pc:spChg>
          <pc:spChg chg="mod">
            <ac:chgData name="Neil Chadborn" userId="c5dc916e-6f08-4a84-a9cc-4dbb44eec93f" providerId="ADAL" clId="{057022EC-E3E3-4FFF-8031-8EBF6D319426}" dt="2018-06-11T08:32:09.229" v="0"/>
            <ac:spMkLst>
              <pc:docMk/>
              <pc:sldMasterMk cId="346649141" sldId="2147483648"/>
              <pc:sldLayoutMk cId="1340118445" sldId="2147483663"/>
              <ac:spMk id="6" creationId="{00000000-0000-0000-0000-000000000000}"/>
            </ac:spMkLst>
          </pc:spChg>
          <pc:spChg chg="mod">
            <ac:chgData name="Neil Chadborn" userId="c5dc916e-6f08-4a84-a9cc-4dbb44eec93f" providerId="ADAL" clId="{057022EC-E3E3-4FFF-8031-8EBF6D319426}" dt="2018-06-11T08:32:09.229" v="0"/>
            <ac:spMkLst>
              <pc:docMk/>
              <pc:sldMasterMk cId="346649141" sldId="2147483648"/>
              <pc:sldLayoutMk cId="1340118445" sldId="2147483663"/>
              <ac:spMk id="7" creationId="{00000000-0000-0000-0000-000000000000}"/>
            </ac:spMkLst>
          </pc:spChg>
          <pc:spChg chg="mod">
            <ac:chgData name="Neil Chadborn" userId="c5dc916e-6f08-4a84-a9cc-4dbb44eec93f" providerId="ADAL" clId="{057022EC-E3E3-4FFF-8031-8EBF6D319426}" dt="2018-06-11T08:32:09.229" v="0"/>
            <ac:spMkLst>
              <pc:docMk/>
              <pc:sldMasterMk cId="346649141" sldId="2147483648"/>
              <pc:sldLayoutMk cId="1340118445" sldId="2147483663"/>
              <ac:spMk id="9" creationId="{00000000-0000-0000-0000-000000000000}"/>
            </ac:spMkLst>
          </pc:spChg>
          <pc:spChg chg="mod">
            <ac:chgData name="Neil Chadborn" userId="c5dc916e-6f08-4a84-a9cc-4dbb44eec93f" providerId="ADAL" clId="{057022EC-E3E3-4FFF-8031-8EBF6D319426}" dt="2018-06-11T08:32:09.229" v="0"/>
            <ac:spMkLst>
              <pc:docMk/>
              <pc:sldMasterMk cId="346649141" sldId="2147483648"/>
              <pc:sldLayoutMk cId="1340118445" sldId="2147483663"/>
              <ac:spMk id="11" creationId="{00000000-0000-0000-0000-000000000000}"/>
            </ac:spMkLst>
          </pc:spChg>
          <pc:picChg chg="mod">
            <ac:chgData name="Neil Chadborn" userId="c5dc916e-6f08-4a84-a9cc-4dbb44eec93f" providerId="ADAL" clId="{057022EC-E3E3-4FFF-8031-8EBF6D319426}" dt="2018-06-11T08:32:09.229" v="0"/>
            <ac:picMkLst>
              <pc:docMk/>
              <pc:sldMasterMk cId="346649141" sldId="2147483648"/>
              <pc:sldLayoutMk cId="1340118445" sldId="2147483663"/>
              <ac:picMk id="10" creationId="{00000000-0000-0000-0000-000000000000}"/>
            </ac:picMkLst>
          </pc:picChg>
        </pc:sldLayoutChg>
        <pc:sldLayoutChg chg="modSp">
          <pc:chgData name="Neil Chadborn" userId="c5dc916e-6f08-4a84-a9cc-4dbb44eec93f" providerId="ADAL" clId="{057022EC-E3E3-4FFF-8031-8EBF6D319426}" dt="2018-06-11T08:32:09.229" v="0"/>
          <pc:sldLayoutMkLst>
            <pc:docMk/>
            <pc:sldMasterMk cId="346649141" sldId="2147483648"/>
            <pc:sldLayoutMk cId="419642648" sldId="2147483664"/>
          </pc:sldLayoutMkLst>
          <pc:spChg chg="mod">
            <ac:chgData name="Neil Chadborn" userId="c5dc916e-6f08-4a84-a9cc-4dbb44eec93f" providerId="ADAL" clId="{057022EC-E3E3-4FFF-8031-8EBF6D319426}" dt="2018-06-11T08:32:09.229" v="0"/>
            <ac:spMkLst>
              <pc:docMk/>
              <pc:sldMasterMk cId="346649141" sldId="2147483648"/>
              <pc:sldLayoutMk cId="419642648" sldId="2147483664"/>
              <ac:spMk id="3"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45D257-A01C-4A3E-9739-D61660F56EBE}" type="doc">
      <dgm:prSet loTypeId="urn:microsoft.com/office/officeart/2005/8/layout/venn1" loCatId="relationship" qsTypeId="urn:microsoft.com/office/officeart/2005/8/quickstyle/simple1" qsCatId="simple" csTypeId="urn:microsoft.com/office/officeart/2005/8/colors/colorful4" csCatId="colorful" phldr="1"/>
      <dgm:spPr/>
    </dgm:pt>
    <dgm:pt modelId="{F7224F31-7F0F-438F-BF9B-C9F86691C74E}">
      <dgm:prSet phldrT="[Text]"/>
      <dgm:spPr/>
      <dgm:t>
        <a:bodyPr/>
        <a:lstStyle/>
        <a:p>
          <a:r>
            <a:rPr lang="en-GB" dirty="0"/>
            <a:t>Policy-making</a:t>
          </a:r>
        </a:p>
      </dgm:t>
    </dgm:pt>
    <dgm:pt modelId="{06214B71-16C2-41DC-B455-A259AD726F39}" type="parTrans" cxnId="{E2CDF473-0EDC-4637-B44B-2D4586174D14}">
      <dgm:prSet/>
      <dgm:spPr/>
      <dgm:t>
        <a:bodyPr/>
        <a:lstStyle/>
        <a:p>
          <a:endParaRPr lang="en-GB"/>
        </a:p>
      </dgm:t>
    </dgm:pt>
    <dgm:pt modelId="{98FDFDFF-8DFE-4652-A02C-64CF60374E9D}" type="sibTrans" cxnId="{E2CDF473-0EDC-4637-B44B-2D4586174D14}">
      <dgm:prSet/>
      <dgm:spPr/>
      <dgm:t>
        <a:bodyPr/>
        <a:lstStyle/>
        <a:p>
          <a:endParaRPr lang="en-GB"/>
        </a:p>
      </dgm:t>
    </dgm:pt>
    <dgm:pt modelId="{B5333D5E-4761-4B1D-A938-8AF7F7743291}">
      <dgm:prSet phldrT="[Text]"/>
      <dgm:spPr/>
      <dgm:t>
        <a:bodyPr/>
        <a:lstStyle/>
        <a:p>
          <a:r>
            <a:rPr lang="en-GB" dirty="0"/>
            <a:t>Community-based:</a:t>
          </a:r>
        </a:p>
        <a:p>
          <a:r>
            <a:rPr lang="en-GB" dirty="0"/>
            <a:t>peer-support, circles of support, dementia cafés</a:t>
          </a:r>
        </a:p>
      </dgm:t>
    </dgm:pt>
    <dgm:pt modelId="{ECB40574-9DFB-432D-8BBF-138F2FA23E77}" type="parTrans" cxnId="{E07B3BAF-5A24-4740-8D29-04057D44C4F0}">
      <dgm:prSet/>
      <dgm:spPr/>
      <dgm:t>
        <a:bodyPr/>
        <a:lstStyle/>
        <a:p>
          <a:endParaRPr lang="en-GB"/>
        </a:p>
      </dgm:t>
    </dgm:pt>
    <dgm:pt modelId="{776CA676-3540-489C-B053-65E7570B112E}" type="sibTrans" cxnId="{E07B3BAF-5A24-4740-8D29-04057D44C4F0}">
      <dgm:prSet/>
      <dgm:spPr/>
      <dgm:t>
        <a:bodyPr/>
        <a:lstStyle/>
        <a:p>
          <a:endParaRPr lang="en-GB"/>
        </a:p>
      </dgm:t>
    </dgm:pt>
    <dgm:pt modelId="{C6CC402D-97C5-40CF-AB39-2CD5D5FBFF66}">
      <dgm:prSet phldrT="[Text]"/>
      <dgm:spPr/>
      <dgm:t>
        <a:bodyPr/>
        <a:lstStyle/>
        <a:p>
          <a:r>
            <a:rPr lang="en-GB" dirty="0"/>
            <a:t>Occupational therapy practice &amp; interventions</a:t>
          </a:r>
        </a:p>
      </dgm:t>
    </dgm:pt>
    <dgm:pt modelId="{D2C29CA4-6359-4DAB-931F-DA761887C4F5}" type="parTrans" cxnId="{5A063DDC-EECF-48C0-BF43-7C93E0598869}">
      <dgm:prSet/>
      <dgm:spPr/>
      <dgm:t>
        <a:bodyPr/>
        <a:lstStyle/>
        <a:p>
          <a:endParaRPr lang="en-GB"/>
        </a:p>
      </dgm:t>
    </dgm:pt>
    <dgm:pt modelId="{CABA2CD7-E6E6-40DB-97FD-2A5D74440438}" type="sibTrans" cxnId="{5A063DDC-EECF-48C0-BF43-7C93E0598869}">
      <dgm:prSet/>
      <dgm:spPr/>
      <dgm:t>
        <a:bodyPr/>
        <a:lstStyle/>
        <a:p>
          <a:endParaRPr lang="en-GB"/>
        </a:p>
      </dgm:t>
    </dgm:pt>
    <dgm:pt modelId="{EACB73B1-6BB3-41AC-9B11-254B0E42A958}" type="pres">
      <dgm:prSet presAssocID="{F745D257-A01C-4A3E-9739-D61660F56EBE}" presName="compositeShape" presStyleCnt="0">
        <dgm:presLayoutVars>
          <dgm:chMax val="7"/>
          <dgm:dir/>
          <dgm:resizeHandles val="exact"/>
        </dgm:presLayoutVars>
      </dgm:prSet>
      <dgm:spPr/>
    </dgm:pt>
    <dgm:pt modelId="{8CCFBD8B-9687-4360-BB65-CA210A13300D}" type="pres">
      <dgm:prSet presAssocID="{F7224F31-7F0F-438F-BF9B-C9F86691C74E}" presName="circ1" presStyleLbl="vennNode1" presStyleIdx="0" presStyleCnt="3"/>
      <dgm:spPr/>
      <dgm:t>
        <a:bodyPr/>
        <a:lstStyle/>
        <a:p>
          <a:endParaRPr lang="en-GB"/>
        </a:p>
      </dgm:t>
    </dgm:pt>
    <dgm:pt modelId="{65B7CDDE-61BA-40A7-8506-02DC0A8177FE}" type="pres">
      <dgm:prSet presAssocID="{F7224F31-7F0F-438F-BF9B-C9F86691C74E}" presName="circ1Tx" presStyleLbl="revTx" presStyleIdx="0" presStyleCnt="0">
        <dgm:presLayoutVars>
          <dgm:chMax val="0"/>
          <dgm:chPref val="0"/>
          <dgm:bulletEnabled val="1"/>
        </dgm:presLayoutVars>
      </dgm:prSet>
      <dgm:spPr/>
      <dgm:t>
        <a:bodyPr/>
        <a:lstStyle/>
        <a:p>
          <a:endParaRPr lang="en-GB"/>
        </a:p>
      </dgm:t>
    </dgm:pt>
    <dgm:pt modelId="{94844EDF-4D1C-433F-B70A-6EE4B6D0C025}" type="pres">
      <dgm:prSet presAssocID="{B5333D5E-4761-4B1D-A938-8AF7F7743291}" presName="circ2" presStyleLbl="vennNode1" presStyleIdx="1" presStyleCnt="3"/>
      <dgm:spPr/>
      <dgm:t>
        <a:bodyPr/>
        <a:lstStyle/>
        <a:p>
          <a:endParaRPr lang="en-GB"/>
        </a:p>
      </dgm:t>
    </dgm:pt>
    <dgm:pt modelId="{8E4458FF-6059-4143-B2B3-EBA4D126B8C8}" type="pres">
      <dgm:prSet presAssocID="{B5333D5E-4761-4B1D-A938-8AF7F7743291}" presName="circ2Tx" presStyleLbl="revTx" presStyleIdx="0" presStyleCnt="0">
        <dgm:presLayoutVars>
          <dgm:chMax val="0"/>
          <dgm:chPref val="0"/>
          <dgm:bulletEnabled val="1"/>
        </dgm:presLayoutVars>
      </dgm:prSet>
      <dgm:spPr/>
      <dgm:t>
        <a:bodyPr/>
        <a:lstStyle/>
        <a:p>
          <a:endParaRPr lang="en-GB"/>
        </a:p>
      </dgm:t>
    </dgm:pt>
    <dgm:pt modelId="{0068C7F4-429B-468F-8117-718FEFD33A26}" type="pres">
      <dgm:prSet presAssocID="{C6CC402D-97C5-40CF-AB39-2CD5D5FBFF66}" presName="circ3" presStyleLbl="vennNode1" presStyleIdx="2" presStyleCnt="3"/>
      <dgm:spPr/>
      <dgm:t>
        <a:bodyPr/>
        <a:lstStyle/>
        <a:p>
          <a:endParaRPr lang="en-GB"/>
        </a:p>
      </dgm:t>
    </dgm:pt>
    <dgm:pt modelId="{0A809C8A-E216-4FB5-BDAB-E2406C7885CB}" type="pres">
      <dgm:prSet presAssocID="{C6CC402D-97C5-40CF-AB39-2CD5D5FBFF66}" presName="circ3Tx" presStyleLbl="revTx" presStyleIdx="0" presStyleCnt="0">
        <dgm:presLayoutVars>
          <dgm:chMax val="0"/>
          <dgm:chPref val="0"/>
          <dgm:bulletEnabled val="1"/>
        </dgm:presLayoutVars>
      </dgm:prSet>
      <dgm:spPr/>
      <dgm:t>
        <a:bodyPr/>
        <a:lstStyle/>
        <a:p>
          <a:endParaRPr lang="en-GB"/>
        </a:p>
      </dgm:t>
    </dgm:pt>
  </dgm:ptLst>
  <dgm:cxnLst>
    <dgm:cxn modelId="{D7769012-C843-48D0-ACB7-1AB1039ED054}" type="presOf" srcId="{C6CC402D-97C5-40CF-AB39-2CD5D5FBFF66}" destId="{0A809C8A-E216-4FB5-BDAB-E2406C7885CB}" srcOrd="1" destOrd="0" presId="urn:microsoft.com/office/officeart/2005/8/layout/venn1"/>
    <dgm:cxn modelId="{27B9939E-3794-4244-A816-D346049C6596}" type="presOf" srcId="{F745D257-A01C-4A3E-9739-D61660F56EBE}" destId="{EACB73B1-6BB3-41AC-9B11-254B0E42A958}" srcOrd="0" destOrd="0" presId="urn:microsoft.com/office/officeart/2005/8/layout/venn1"/>
    <dgm:cxn modelId="{A24231FA-F54E-4CD9-A630-B2D6A080778A}" type="presOf" srcId="{B5333D5E-4761-4B1D-A938-8AF7F7743291}" destId="{94844EDF-4D1C-433F-B70A-6EE4B6D0C025}" srcOrd="0" destOrd="0" presId="urn:microsoft.com/office/officeart/2005/8/layout/venn1"/>
    <dgm:cxn modelId="{8D76003C-53FC-41C1-9FCA-19F5228D874B}" type="presOf" srcId="{B5333D5E-4761-4B1D-A938-8AF7F7743291}" destId="{8E4458FF-6059-4143-B2B3-EBA4D126B8C8}" srcOrd="1" destOrd="0" presId="urn:microsoft.com/office/officeart/2005/8/layout/venn1"/>
    <dgm:cxn modelId="{7AF01BC7-516D-4829-8CA3-6E84892D62C7}" type="presOf" srcId="{F7224F31-7F0F-438F-BF9B-C9F86691C74E}" destId="{65B7CDDE-61BA-40A7-8506-02DC0A8177FE}" srcOrd="1" destOrd="0" presId="urn:microsoft.com/office/officeart/2005/8/layout/venn1"/>
    <dgm:cxn modelId="{E2CDF473-0EDC-4637-B44B-2D4586174D14}" srcId="{F745D257-A01C-4A3E-9739-D61660F56EBE}" destId="{F7224F31-7F0F-438F-BF9B-C9F86691C74E}" srcOrd="0" destOrd="0" parTransId="{06214B71-16C2-41DC-B455-A259AD726F39}" sibTransId="{98FDFDFF-8DFE-4652-A02C-64CF60374E9D}"/>
    <dgm:cxn modelId="{E07B3BAF-5A24-4740-8D29-04057D44C4F0}" srcId="{F745D257-A01C-4A3E-9739-D61660F56EBE}" destId="{B5333D5E-4761-4B1D-A938-8AF7F7743291}" srcOrd="1" destOrd="0" parTransId="{ECB40574-9DFB-432D-8BBF-138F2FA23E77}" sibTransId="{776CA676-3540-489C-B053-65E7570B112E}"/>
    <dgm:cxn modelId="{5A063DDC-EECF-48C0-BF43-7C93E0598869}" srcId="{F745D257-A01C-4A3E-9739-D61660F56EBE}" destId="{C6CC402D-97C5-40CF-AB39-2CD5D5FBFF66}" srcOrd="2" destOrd="0" parTransId="{D2C29CA4-6359-4DAB-931F-DA761887C4F5}" sibTransId="{CABA2CD7-E6E6-40DB-97FD-2A5D74440438}"/>
    <dgm:cxn modelId="{4EFEBC8F-09BB-4C92-AEDC-7B3821EEC1D5}" type="presOf" srcId="{C6CC402D-97C5-40CF-AB39-2CD5D5FBFF66}" destId="{0068C7F4-429B-468F-8117-718FEFD33A26}" srcOrd="0" destOrd="0" presId="urn:microsoft.com/office/officeart/2005/8/layout/venn1"/>
    <dgm:cxn modelId="{7FD77D1E-7A39-4220-B84C-19610343660A}" type="presOf" srcId="{F7224F31-7F0F-438F-BF9B-C9F86691C74E}" destId="{8CCFBD8B-9687-4360-BB65-CA210A13300D}" srcOrd="0" destOrd="0" presId="urn:microsoft.com/office/officeart/2005/8/layout/venn1"/>
    <dgm:cxn modelId="{67185AF2-A978-4276-89B5-4EADFA5E0DF6}" type="presParOf" srcId="{EACB73B1-6BB3-41AC-9B11-254B0E42A958}" destId="{8CCFBD8B-9687-4360-BB65-CA210A13300D}" srcOrd="0" destOrd="0" presId="urn:microsoft.com/office/officeart/2005/8/layout/venn1"/>
    <dgm:cxn modelId="{B605B528-D5AF-4066-8FB0-624EC0391564}" type="presParOf" srcId="{EACB73B1-6BB3-41AC-9B11-254B0E42A958}" destId="{65B7CDDE-61BA-40A7-8506-02DC0A8177FE}" srcOrd="1" destOrd="0" presId="urn:microsoft.com/office/officeart/2005/8/layout/venn1"/>
    <dgm:cxn modelId="{7BC4D385-5640-467E-A551-41337BB5ECFF}" type="presParOf" srcId="{EACB73B1-6BB3-41AC-9B11-254B0E42A958}" destId="{94844EDF-4D1C-433F-B70A-6EE4B6D0C025}" srcOrd="2" destOrd="0" presId="urn:microsoft.com/office/officeart/2005/8/layout/venn1"/>
    <dgm:cxn modelId="{9DBB391B-AC74-44C7-B4FC-2F5BE8A5686D}" type="presParOf" srcId="{EACB73B1-6BB3-41AC-9B11-254B0E42A958}" destId="{8E4458FF-6059-4143-B2B3-EBA4D126B8C8}" srcOrd="3" destOrd="0" presId="urn:microsoft.com/office/officeart/2005/8/layout/venn1"/>
    <dgm:cxn modelId="{CD272142-5497-42CB-A3F6-EB6A468FCFDC}" type="presParOf" srcId="{EACB73B1-6BB3-41AC-9B11-254B0E42A958}" destId="{0068C7F4-429B-468F-8117-718FEFD33A26}" srcOrd="4" destOrd="0" presId="urn:microsoft.com/office/officeart/2005/8/layout/venn1"/>
    <dgm:cxn modelId="{1E28138D-93F4-46FE-A799-98AA35F4CACE}" type="presParOf" srcId="{EACB73B1-6BB3-41AC-9B11-254B0E42A958}" destId="{0A809C8A-E216-4FB5-BDAB-E2406C7885CB}"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A6DAEF-E719-43BB-A1E8-5D6A9B85AA89}"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GB"/>
        </a:p>
      </dgm:t>
    </dgm:pt>
    <dgm:pt modelId="{C8D14CD5-ADDB-46E8-8132-CE85AD41B798}">
      <dgm:prSet phldrT="[Text]"/>
      <dgm:spPr/>
      <dgm:t>
        <a:bodyPr/>
        <a:lstStyle/>
        <a:p>
          <a:r>
            <a:rPr lang="en-GB" dirty="0"/>
            <a:t>Context</a:t>
          </a:r>
        </a:p>
      </dgm:t>
    </dgm:pt>
    <dgm:pt modelId="{1521B16A-2953-49A4-BCF0-713B6F4740C3}" type="parTrans" cxnId="{8075F1EA-C8D1-4BB6-809B-006F70D00B65}">
      <dgm:prSet/>
      <dgm:spPr/>
      <dgm:t>
        <a:bodyPr/>
        <a:lstStyle/>
        <a:p>
          <a:endParaRPr lang="en-GB"/>
        </a:p>
      </dgm:t>
    </dgm:pt>
    <dgm:pt modelId="{EC699B9D-0DED-4939-A581-8E9A18DB8059}" type="sibTrans" cxnId="{8075F1EA-C8D1-4BB6-809B-006F70D00B65}">
      <dgm:prSet/>
      <dgm:spPr/>
      <dgm:t>
        <a:bodyPr/>
        <a:lstStyle/>
        <a:p>
          <a:endParaRPr lang="en-GB"/>
        </a:p>
      </dgm:t>
    </dgm:pt>
    <dgm:pt modelId="{0CCEC028-2D9B-42F3-BDD4-7840D6A19C6C}">
      <dgm:prSet phldrT="[Text]"/>
      <dgm:spPr/>
      <dgm:t>
        <a:bodyPr/>
        <a:lstStyle/>
        <a:p>
          <a:r>
            <a:rPr lang="en-GB" dirty="0"/>
            <a:t>Mechanism</a:t>
          </a:r>
        </a:p>
      </dgm:t>
    </dgm:pt>
    <dgm:pt modelId="{B2B1A39E-FE78-483F-AE2A-D607ACF70172}" type="parTrans" cxnId="{B3BF2EB8-663B-4BD7-8438-4E9C5883B94A}">
      <dgm:prSet/>
      <dgm:spPr/>
      <dgm:t>
        <a:bodyPr/>
        <a:lstStyle/>
        <a:p>
          <a:endParaRPr lang="en-GB"/>
        </a:p>
      </dgm:t>
    </dgm:pt>
    <dgm:pt modelId="{19DC580A-F661-4A8F-B763-8F0A18899FB9}" type="sibTrans" cxnId="{B3BF2EB8-663B-4BD7-8438-4E9C5883B94A}">
      <dgm:prSet/>
      <dgm:spPr/>
      <dgm:t>
        <a:bodyPr/>
        <a:lstStyle/>
        <a:p>
          <a:endParaRPr lang="en-GB"/>
        </a:p>
      </dgm:t>
    </dgm:pt>
    <dgm:pt modelId="{FEAE46ED-527B-4730-A201-13B5AADB6BBA}">
      <dgm:prSet phldrT="[Text]"/>
      <dgm:spPr/>
      <dgm:t>
        <a:bodyPr/>
        <a:lstStyle/>
        <a:p>
          <a:r>
            <a:rPr lang="en-GB" dirty="0"/>
            <a:t>Outcome</a:t>
          </a:r>
        </a:p>
      </dgm:t>
    </dgm:pt>
    <dgm:pt modelId="{304C7684-B3F4-4F37-932E-B5D35BC705C5}" type="parTrans" cxnId="{151F6E16-1E6B-4F56-A974-1CB0BC89BDDE}">
      <dgm:prSet/>
      <dgm:spPr/>
      <dgm:t>
        <a:bodyPr/>
        <a:lstStyle/>
        <a:p>
          <a:endParaRPr lang="en-GB"/>
        </a:p>
      </dgm:t>
    </dgm:pt>
    <dgm:pt modelId="{49FCA222-0F2E-4F81-BD6A-53B6C71471EF}" type="sibTrans" cxnId="{151F6E16-1E6B-4F56-A974-1CB0BC89BDDE}">
      <dgm:prSet/>
      <dgm:spPr/>
      <dgm:t>
        <a:bodyPr/>
        <a:lstStyle/>
        <a:p>
          <a:endParaRPr lang="en-GB"/>
        </a:p>
      </dgm:t>
    </dgm:pt>
    <dgm:pt modelId="{CB49E162-CF86-4882-AB0C-04896A798845}" type="pres">
      <dgm:prSet presAssocID="{03A6DAEF-E719-43BB-A1E8-5D6A9B85AA89}" presName="Name0" presStyleCnt="0">
        <dgm:presLayoutVars>
          <dgm:chMax val="11"/>
          <dgm:chPref val="11"/>
          <dgm:dir/>
          <dgm:resizeHandles/>
        </dgm:presLayoutVars>
      </dgm:prSet>
      <dgm:spPr/>
      <dgm:t>
        <a:bodyPr/>
        <a:lstStyle/>
        <a:p>
          <a:endParaRPr lang="en-GB"/>
        </a:p>
      </dgm:t>
    </dgm:pt>
    <dgm:pt modelId="{7DE21E9F-30D1-44D2-9FD1-B764228739C0}" type="pres">
      <dgm:prSet presAssocID="{FEAE46ED-527B-4730-A201-13B5AADB6BBA}" presName="Accent3" presStyleCnt="0"/>
      <dgm:spPr/>
    </dgm:pt>
    <dgm:pt modelId="{45FFE8C9-8882-4575-9D9A-D36463DF0CE2}" type="pres">
      <dgm:prSet presAssocID="{FEAE46ED-527B-4730-A201-13B5AADB6BBA}" presName="Accent" presStyleLbl="node1" presStyleIdx="0" presStyleCnt="3"/>
      <dgm:spPr/>
    </dgm:pt>
    <dgm:pt modelId="{F1A36C9D-6320-49DD-8D7F-CE5D4771657F}" type="pres">
      <dgm:prSet presAssocID="{FEAE46ED-527B-4730-A201-13B5AADB6BBA}" presName="ParentBackground3" presStyleCnt="0"/>
      <dgm:spPr/>
    </dgm:pt>
    <dgm:pt modelId="{FC13111D-0BE4-446D-B927-D34D198E68A4}" type="pres">
      <dgm:prSet presAssocID="{FEAE46ED-527B-4730-A201-13B5AADB6BBA}" presName="ParentBackground" presStyleLbl="fgAcc1" presStyleIdx="0" presStyleCnt="3"/>
      <dgm:spPr/>
      <dgm:t>
        <a:bodyPr/>
        <a:lstStyle/>
        <a:p>
          <a:endParaRPr lang="en-GB"/>
        </a:p>
      </dgm:t>
    </dgm:pt>
    <dgm:pt modelId="{DAC2F52D-A53F-45E3-81F0-EAC479FE4242}" type="pres">
      <dgm:prSet presAssocID="{FEAE46ED-527B-4730-A201-13B5AADB6BBA}" presName="Parent3" presStyleLbl="revTx" presStyleIdx="0" presStyleCnt="0">
        <dgm:presLayoutVars>
          <dgm:chMax val="1"/>
          <dgm:chPref val="1"/>
          <dgm:bulletEnabled val="1"/>
        </dgm:presLayoutVars>
      </dgm:prSet>
      <dgm:spPr/>
      <dgm:t>
        <a:bodyPr/>
        <a:lstStyle/>
        <a:p>
          <a:endParaRPr lang="en-GB"/>
        </a:p>
      </dgm:t>
    </dgm:pt>
    <dgm:pt modelId="{720FCDA0-7CD0-4139-92BE-B69E665BB946}" type="pres">
      <dgm:prSet presAssocID="{0CCEC028-2D9B-42F3-BDD4-7840D6A19C6C}" presName="Accent2" presStyleCnt="0"/>
      <dgm:spPr/>
    </dgm:pt>
    <dgm:pt modelId="{BA80CA34-606D-41D1-A7AE-7A18DAD1E571}" type="pres">
      <dgm:prSet presAssocID="{0CCEC028-2D9B-42F3-BDD4-7840D6A19C6C}" presName="Accent" presStyleLbl="node1" presStyleIdx="1" presStyleCnt="3"/>
      <dgm:spPr/>
    </dgm:pt>
    <dgm:pt modelId="{7DE1483C-7835-4FAE-94E7-6A1703C58454}" type="pres">
      <dgm:prSet presAssocID="{0CCEC028-2D9B-42F3-BDD4-7840D6A19C6C}" presName="ParentBackground2" presStyleCnt="0"/>
      <dgm:spPr/>
    </dgm:pt>
    <dgm:pt modelId="{D75E175A-59A5-4929-A7C3-8BE623C635C3}" type="pres">
      <dgm:prSet presAssocID="{0CCEC028-2D9B-42F3-BDD4-7840D6A19C6C}" presName="ParentBackground" presStyleLbl="fgAcc1" presStyleIdx="1" presStyleCnt="3"/>
      <dgm:spPr/>
      <dgm:t>
        <a:bodyPr/>
        <a:lstStyle/>
        <a:p>
          <a:endParaRPr lang="en-GB"/>
        </a:p>
      </dgm:t>
    </dgm:pt>
    <dgm:pt modelId="{76C2AB2F-822B-4648-894C-FB6D598403E1}" type="pres">
      <dgm:prSet presAssocID="{0CCEC028-2D9B-42F3-BDD4-7840D6A19C6C}" presName="Parent2" presStyleLbl="revTx" presStyleIdx="0" presStyleCnt="0">
        <dgm:presLayoutVars>
          <dgm:chMax val="1"/>
          <dgm:chPref val="1"/>
          <dgm:bulletEnabled val="1"/>
        </dgm:presLayoutVars>
      </dgm:prSet>
      <dgm:spPr/>
      <dgm:t>
        <a:bodyPr/>
        <a:lstStyle/>
        <a:p>
          <a:endParaRPr lang="en-GB"/>
        </a:p>
      </dgm:t>
    </dgm:pt>
    <dgm:pt modelId="{665703FF-5941-4C44-B5D3-A4559A070636}" type="pres">
      <dgm:prSet presAssocID="{C8D14CD5-ADDB-46E8-8132-CE85AD41B798}" presName="Accent1" presStyleCnt="0"/>
      <dgm:spPr/>
    </dgm:pt>
    <dgm:pt modelId="{5CABC95F-075B-422E-A770-A95B8EC42C91}" type="pres">
      <dgm:prSet presAssocID="{C8D14CD5-ADDB-46E8-8132-CE85AD41B798}" presName="Accent" presStyleLbl="node1" presStyleIdx="2" presStyleCnt="3"/>
      <dgm:spPr/>
    </dgm:pt>
    <dgm:pt modelId="{BDD7A2C7-E65D-4B30-AC7E-9860EACF3DAE}" type="pres">
      <dgm:prSet presAssocID="{C8D14CD5-ADDB-46E8-8132-CE85AD41B798}" presName="ParentBackground1" presStyleCnt="0"/>
      <dgm:spPr/>
    </dgm:pt>
    <dgm:pt modelId="{2AD88E70-5229-4850-BFFD-BCC02913442C}" type="pres">
      <dgm:prSet presAssocID="{C8D14CD5-ADDB-46E8-8132-CE85AD41B798}" presName="ParentBackground" presStyleLbl="fgAcc1" presStyleIdx="2" presStyleCnt="3"/>
      <dgm:spPr/>
      <dgm:t>
        <a:bodyPr/>
        <a:lstStyle/>
        <a:p>
          <a:endParaRPr lang="en-GB"/>
        </a:p>
      </dgm:t>
    </dgm:pt>
    <dgm:pt modelId="{FF27A172-E058-4C0E-84C1-FBC811BDB98B}" type="pres">
      <dgm:prSet presAssocID="{C8D14CD5-ADDB-46E8-8132-CE85AD41B798}" presName="Parent1" presStyleLbl="revTx" presStyleIdx="0" presStyleCnt="0">
        <dgm:presLayoutVars>
          <dgm:chMax val="1"/>
          <dgm:chPref val="1"/>
          <dgm:bulletEnabled val="1"/>
        </dgm:presLayoutVars>
      </dgm:prSet>
      <dgm:spPr/>
      <dgm:t>
        <a:bodyPr/>
        <a:lstStyle/>
        <a:p>
          <a:endParaRPr lang="en-GB"/>
        </a:p>
      </dgm:t>
    </dgm:pt>
  </dgm:ptLst>
  <dgm:cxnLst>
    <dgm:cxn modelId="{C387FA99-4039-44C7-8AF4-9217BAE1D20B}" type="presOf" srcId="{C8D14CD5-ADDB-46E8-8132-CE85AD41B798}" destId="{FF27A172-E058-4C0E-84C1-FBC811BDB98B}" srcOrd="1" destOrd="0" presId="urn:microsoft.com/office/officeart/2011/layout/CircleProcess"/>
    <dgm:cxn modelId="{15CD9DE7-5CD0-4FEE-9D66-4747E7523E6B}" type="presOf" srcId="{0CCEC028-2D9B-42F3-BDD4-7840D6A19C6C}" destId="{76C2AB2F-822B-4648-894C-FB6D598403E1}" srcOrd="1" destOrd="0" presId="urn:microsoft.com/office/officeart/2011/layout/CircleProcess"/>
    <dgm:cxn modelId="{151F6E16-1E6B-4F56-A974-1CB0BC89BDDE}" srcId="{03A6DAEF-E719-43BB-A1E8-5D6A9B85AA89}" destId="{FEAE46ED-527B-4730-A201-13B5AADB6BBA}" srcOrd="2" destOrd="0" parTransId="{304C7684-B3F4-4F37-932E-B5D35BC705C5}" sibTransId="{49FCA222-0F2E-4F81-BD6A-53B6C71471EF}"/>
    <dgm:cxn modelId="{27DA42DB-B713-4E4C-9C7A-83F905AECBA8}" type="presOf" srcId="{FEAE46ED-527B-4730-A201-13B5AADB6BBA}" destId="{DAC2F52D-A53F-45E3-81F0-EAC479FE4242}" srcOrd="1" destOrd="0" presId="urn:microsoft.com/office/officeart/2011/layout/CircleProcess"/>
    <dgm:cxn modelId="{B0491C21-D279-41E2-A188-DAE256DE6398}" type="presOf" srcId="{C8D14CD5-ADDB-46E8-8132-CE85AD41B798}" destId="{2AD88E70-5229-4850-BFFD-BCC02913442C}" srcOrd="0" destOrd="0" presId="urn:microsoft.com/office/officeart/2011/layout/CircleProcess"/>
    <dgm:cxn modelId="{B3BF2EB8-663B-4BD7-8438-4E9C5883B94A}" srcId="{03A6DAEF-E719-43BB-A1E8-5D6A9B85AA89}" destId="{0CCEC028-2D9B-42F3-BDD4-7840D6A19C6C}" srcOrd="1" destOrd="0" parTransId="{B2B1A39E-FE78-483F-AE2A-D607ACF70172}" sibTransId="{19DC580A-F661-4A8F-B763-8F0A18899FB9}"/>
    <dgm:cxn modelId="{DF908B5F-0DEA-42DE-98E3-FC1892523667}" type="presOf" srcId="{FEAE46ED-527B-4730-A201-13B5AADB6BBA}" destId="{FC13111D-0BE4-446D-B927-D34D198E68A4}" srcOrd="0" destOrd="0" presId="urn:microsoft.com/office/officeart/2011/layout/CircleProcess"/>
    <dgm:cxn modelId="{62A9A574-FD6D-448D-B38A-743A80767923}" type="presOf" srcId="{0CCEC028-2D9B-42F3-BDD4-7840D6A19C6C}" destId="{D75E175A-59A5-4929-A7C3-8BE623C635C3}" srcOrd="0" destOrd="0" presId="urn:microsoft.com/office/officeart/2011/layout/CircleProcess"/>
    <dgm:cxn modelId="{AB0DA21C-A215-47ED-BCB2-C47B6A87BE3E}" type="presOf" srcId="{03A6DAEF-E719-43BB-A1E8-5D6A9B85AA89}" destId="{CB49E162-CF86-4882-AB0C-04896A798845}" srcOrd="0" destOrd="0" presId="urn:microsoft.com/office/officeart/2011/layout/CircleProcess"/>
    <dgm:cxn modelId="{8075F1EA-C8D1-4BB6-809B-006F70D00B65}" srcId="{03A6DAEF-E719-43BB-A1E8-5D6A9B85AA89}" destId="{C8D14CD5-ADDB-46E8-8132-CE85AD41B798}" srcOrd="0" destOrd="0" parTransId="{1521B16A-2953-49A4-BCF0-713B6F4740C3}" sibTransId="{EC699B9D-0DED-4939-A581-8E9A18DB8059}"/>
    <dgm:cxn modelId="{7BCF96B3-3A6E-4B1D-9356-269C0A9042D4}" type="presParOf" srcId="{CB49E162-CF86-4882-AB0C-04896A798845}" destId="{7DE21E9F-30D1-44D2-9FD1-B764228739C0}" srcOrd="0" destOrd="0" presId="urn:microsoft.com/office/officeart/2011/layout/CircleProcess"/>
    <dgm:cxn modelId="{CAE2BDE9-7673-48D0-B5F7-E7A12ECE7587}" type="presParOf" srcId="{7DE21E9F-30D1-44D2-9FD1-B764228739C0}" destId="{45FFE8C9-8882-4575-9D9A-D36463DF0CE2}" srcOrd="0" destOrd="0" presId="urn:microsoft.com/office/officeart/2011/layout/CircleProcess"/>
    <dgm:cxn modelId="{73709264-BC05-4AD0-BD24-9A375303A618}" type="presParOf" srcId="{CB49E162-CF86-4882-AB0C-04896A798845}" destId="{F1A36C9D-6320-49DD-8D7F-CE5D4771657F}" srcOrd="1" destOrd="0" presId="urn:microsoft.com/office/officeart/2011/layout/CircleProcess"/>
    <dgm:cxn modelId="{C1147BC3-5F84-41B4-8FD1-3A7CCB4C40FA}" type="presParOf" srcId="{F1A36C9D-6320-49DD-8D7F-CE5D4771657F}" destId="{FC13111D-0BE4-446D-B927-D34D198E68A4}" srcOrd="0" destOrd="0" presId="urn:microsoft.com/office/officeart/2011/layout/CircleProcess"/>
    <dgm:cxn modelId="{8CA5170A-42D7-464E-9876-CEA27745D292}" type="presParOf" srcId="{CB49E162-CF86-4882-AB0C-04896A798845}" destId="{DAC2F52D-A53F-45E3-81F0-EAC479FE4242}" srcOrd="2" destOrd="0" presId="urn:microsoft.com/office/officeart/2011/layout/CircleProcess"/>
    <dgm:cxn modelId="{70761EDD-F187-4EBC-9606-B2F504E9947D}" type="presParOf" srcId="{CB49E162-CF86-4882-AB0C-04896A798845}" destId="{720FCDA0-7CD0-4139-92BE-B69E665BB946}" srcOrd="3" destOrd="0" presId="urn:microsoft.com/office/officeart/2011/layout/CircleProcess"/>
    <dgm:cxn modelId="{FE0C45F4-4B53-4CB7-9896-D1DDB6643AA3}" type="presParOf" srcId="{720FCDA0-7CD0-4139-92BE-B69E665BB946}" destId="{BA80CA34-606D-41D1-A7AE-7A18DAD1E571}" srcOrd="0" destOrd="0" presId="urn:microsoft.com/office/officeart/2011/layout/CircleProcess"/>
    <dgm:cxn modelId="{A70C0D33-3A11-463B-818D-4724858971A6}" type="presParOf" srcId="{CB49E162-CF86-4882-AB0C-04896A798845}" destId="{7DE1483C-7835-4FAE-94E7-6A1703C58454}" srcOrd="4" destOrd="0" presId="urn:microsoft.com/office/officeart/2011/layout/CircleProcess"/>
    <dgm:cxn modelId="{BF3EFD56-5672-40F2-B1DB-C87A4C30763B}" type="presParOf" srcId="{7DE1483C-7835-4FAE-94E7-6A1703C58454}" destId="{D75E175A-59A5-4929-A7C3-8BE623C635C3}" srcOrd="0" destOrd="0" presId="urn:microsoft.com/office/officeart/2011/layout/CircleProcess"/>
    <dgm:cxn modelId="{5BA48729-9BE2-403C-931E-621D3879A0BD}" type="presParOf" srcId="{CB49E162-CF86-4882-AB0C-04896A798845}" destId="{76C2AB2F-822B-4648-894C-FB6D598403E1}" srcOrd="5" destOrd="0" presId="urn:microsoft.com/office/officeart/2011/layout/CircleProcess"/>
    <dgm:cxn modelId="{FFB813AB-8D65-4539-A69E-F1BE305852C5}" type="presParOf" srcId="{CB49E162-CF86-4882-AB0C-04896A798845}" destId="{665703FF-5941-4C44-B5D3-A4559A070636}" srcOrd="6" destOrd="0" presId="urn:microsoft.com/office/officeart/2011/layout/CircleProcess"/>
    <dgm:cxn modelId="{1E46A1EE-B207-44E7-AACC-F5AD51E7289D}" type="presParOf" srcId="{665703FF-5941-4C44-B5D3-A4559A070636}" destId="{5CABC95F-075B-422E-A770-A95B8EC42C91}" srcOrd="0" destOrd="0" presId="urn:microsoft.com/office/officeart/2011/layout/CircleProcess"/>
    <dgm:cxn modelId="{A012825B-3A76-4D7B-B7D8-555B51B1A3B8}" type="presParOf" srcId="{CB49E162-CF86-4882-AB0C-04896A798845}" destId="{BDD7A2C7-E65D-4B30-AC7E-9860EACF3DAE}" srcOrd="7" destOrd="0" presId="urn:microsoft.com/office/officeart/2011/layout/CircleProcess"/>
    <dgm:cxn modelId="{A41F80AF-3113-4458-9FD9-6CA09176806E}" type="presParOf" srcId="{BDD7A2C7-E65D-4B30-AC7E-9860EACF3DAE}" destId="{2AD88E70-5229-4850-BFFD-BCC02913442C}" srcOrd="0" destOrd="0" presId="urn:microsoft.com/office/officeart/2011/layout/CircleProcess"/>
    <dgm:cxn modelId="{AF92B730-579E-44E6-8BD6-56F63EBF76FF}" type="presParOf" srcId="{CB49E162-CF86-4882-AB0C-04896A798845}" destId="{FF27A172-E058-4C0E-84C1-FBC811BDB98B}" srcOrd="8" destOrd="0" presId="urn:microsoft.com/office/officeart/2011/layout/Circle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EF78B7-86BC-408F-A6C5-5FFEF0C1EAE8}" type="doc">
      <dgm:prSet loTypeId="urn:microsoft.com/office/officeart/2005/8/layout/chevron1" loCatId="process" qsTypeId="urn:microsoft.com/office/officeart/2005/8/quickstyle/simple1" qsCatId="simple" csTypeId="urn:microsoft.com/office/officeart/2005/8/colors/colorful5" csCatId="colorful" phldr="1"/>
      <dgm:spPr/>
    </dgm:pt>
    <dgm:pt modelId="{BB8E1326-5421-40C9-AFD7-CD848FBE62AF}">
      <dgm:prSet phldrT="[Text]"/>
      <dgm:spPr/>
      <dgm:t>
        <a:bodyPr/>
        <a:lstStyle/>
        <a:p>
          <a:r>
            <a:rPr lang="en-GB" b="1" dirty="0">
              <a:solidFill>
                <a:srgbClr val="7030A0"/>
              </a:solidFill>
            </a:rPr>
            <a:t>If </a:t>
          </a:r>
          <a:r>
            <a:rPr lang="en-GB" dirty="0"/>
            <a:t>practitioner can give navigational aids</a:t>
          </a:r>
        </a:p>
      </dgm:t>
    </dgm:pt>
    <dgm:pt modelId="{576F2EA4-74E4-4162-BCC0-B799FE2E0068}" type="parTrans" cxnId="{49BBE1ED-89B1-4E8E-BB09-37BF36FC498D}">
      <dgm:prSet/>
      <dgm:spPr/>
      <dgm:t>
        <a:bodyPr/>
        <a:lstStyle/>
        <a:p>
          <a:endParaRPr lang="en-GB"/>
        </a:p>
      </dgm:t>
    </dgm:pt>
    <dgm:pt modelId="{462E57DA-E5E4-4A15-8394-958ED9996BF6}" type="sibTrans" cxnId="{49BBE1ED-89B1-4E8E-BB09-37BF36FC498D}">
      <dgm:prSet/>
      <dgm:spPr/>
      <dgm:t>
        <a:bodyPr/>
        <a:lstStyle/>
        <a:p>
          <a:endParaRPr lang="en-GB"/>
        </a:p>
      </dgm:t>
    </dgm:pt>
    <dgm:pt modelId="{4DF9B119-CB36-4CF2-BE7A-7561FAF94E98}">
      <dgm:prSet phldrT="[Text]"/>
      <dgm:spPr/>
      <dgm:t>
        <a:bodyPr/>
        <a:lstStyle/>
        <a:p>
          <a:r>
            <a:rPr lang="en-GB" b="1" dirty="0">
              <a:solidFill>
                <a:srgbClr val="7030A0"/>
              </a:solidFill>
            </a:rPr>
            <a:t>Then</a:t>
          </a:r>
          <a:r>
            <a:rPr lang="en-GB" dirty="0">
              <a:solidFill>
                <a:srgbClr val="7030A0"/>
              </a:solidFill>
            </a:rPr>
            <a:t> </a:t>
          </a:r>
          <a:r>
            <a:rPr lang="en-GB" dirty="0"/>
            <a:t>person with dementia can travel to community resources</a:t>
          </a:r>
        </a:p>
      </dgm:t>
    </dgm:pt>
    <dgm:pt modelId="{3E478AD1-77A8-43E9-BE30-0D3E7BE83030}" type="parTrans" cxnId="{AA3A4F62-990C-4B4A-BCD2-C67088FCC6D6}">
      <dgm:prSet/>
      <dgm:spPr/>
      <dgm:t>
        <a:bodyPr/>
        <a:lstStyle/>
        <a:p>
          <a:endParaRPr lang="en-GB"/>
        </a:p>
      </dgm:t>
    </dgm:pt>
    <dgm:pt modelId="{AC5B1F6E-3F4E-4E86-A50A-5D66040D0C7E}" type="sibTrans" cxnId="{AA3A4F62-990C-4B4A-BCD2-C67088FCC6D6}">
      <dgm:prSet/>
      <dgm:spPr/>
      <dgm:t>
        <a:bodyPr/>
        <a:lstStyle/>
        <a:p>
          <a:endParaRPr lang="en-GB"/>
        </a:p>
      </dgm:t>
    </dgm:pt>
    <dgm:pt modelId="{ED3321D2-5B4A-4F15-876F-4C037EEA0A06}" type="pres">
      <dgm:prSet presAssocID="{DFEF78B7-86BC-408F-A6C5-5FFEF0C1EAE8}" presName="Name0" presStyleCnt="0">
        <dgm:presLayoutVars>
          <dgm:dir/>
          <dgm:animLvl val="lvl"/>
          <dgm:resizeHandles val="exact"/>
        </dgm:presLayoutVars>
      </dgm:prSet>
      <dgm:spPr/>
    </dgm:pt>
    <dgm:pt modelId="{2D9A1D08-270B-452B-B2FE-C928CEE582E0}" type="pres">
      <dgm:prSet presAssocID="{BB8E1326-5421-40C9-AFD7-CD848FBE62AF}" presName="parTxOnly" presStyleLbl="node1" presStyleIdx="0" presStyleCnt="2">
        <dgm:presLayoutVars>
          <dgm:chMax val="0"/>
          <dgm:chPref val="0"/>
          <dgm:bulletEnabled val="1"/>
        </dgm:presLayoutVars>
      </dgm:prSet>
      <dgm:spPr/>
      <dgm:t>
        <a:bodyPr/>
        <a:lstStyle/>
        <a:p>
          <a:endParaRPr lang="en-GB"/>
        </a:p>
      </dgm:t>
    </dgm:pt>
    <dgm:pt modelId="{E3C18E6D-1C1F-4FE0-B444-88677502C443}" type="pres">
      <dgm:prSet presAssocID="{462E57DA-E5E4-4A15-8394-958ED9996BF6}" presName="parTxOnlySpace" presStyleCnt="0"/>
      <dgm:spPr/>
    </dgm:pt>
    <dgm:pt modelId="{F8531CCB-FE8B-442C-B653-FA334AD42423}" type="pres">
      <dgm:prSet presAssocID="{4DF9B119-CB36-4CF2-BE7A-7561FAF94E98}" presName="parTxOnly" presStyleLbl="node1" presStyleIdx="1" presStyleCnt="2">
        <dgm:presLayoutVars>
          <dgm:chMax val="0"/>
          <dgm:chPref val="0"/>
          <dgm:bulletEnabled val="1"/>
        </dgm:presLayoutVars>
      </dgm:prSet>
      <dgm:spPr/>
      <dgm:t>
        <a:bodyPr/>
        <a:lstStyle/>
        <a:p>
          <a:endParaRPr lang="en-GB"/>
        </a:p>
      </dgm:t>
    </dgm:pt>
  </dgm:ptLst>
  <dgm:cxnLst>
    <dgm:cxn modelId="{AA3A4F62-990C-4B4A-BCD2-C67088FCC6D6}" srcId="{DFEF78B7-86BC-408F-A6C5-5FFEF0C1EAE8}" destId="{4DF9B119-CB36-4CF2-BE7A-7561FAF94E98}" srcOrd="1" destOrd="0" parTransId="{3E478AD1-77A8-43E9-BE30-0D3E7BE83030}" sibTransId="{AC5B1F6E-3F4E-4E86-A50A-5D66040D0C7E}"/>
    <dgm:cxn modelId="{C1739E20-B3A9-4166-9FE1-E03D62C270B9}" type="presOf" srcId="{4DF9B119-CB36-4CF2-BE7A-7561FAF94E98}" destId="{F8531CCB-FE8B-442C-B653-FA334AD42423}" srcOrd="0" destOrd="0" presId="urn:microsoft.com/office/officeart/2005/8/layout/chevron1"/>
    <dgm:cxn modelId="{49BBE1ED-89B1-4E8E-BB09-37BF36FC498D}" srcId="{DFEF78B7-86BC-408F-A6C5-5FFEF0C1EAE8}" destId="{BB8E1326-5421-40C9-AFD7-CD848FBE62AF}" srcOrd="0" destOrd="0" parTransId="{576F2EA4-74E4-4162-BCC0-B799FE2E0068}" sibTransId="{462E57DA-E5E4-4A15-8394-958ED9996BF6}"/>
    <dgm:cxn modelId="{478FDD24-F375-4FAB-B3F4-C27D3D3228F8}" type="presOf" srcId="{DFEF78B7-86BC-408F-A6C5-5FFEF0C1EAE8}" destId="{ED3321D2-5B4A-4F15-876F-4C037EEA0A06}" srcOrd="0" destOrd="0" presId="urn:microsoft.com/office/officeart/2005/8/layout/chevron1"/>
    <dgm:cxn modelId="{26032651-0999-43C7-A208-303E5D486C69}" type="presOf" srcId="{BB8E1326-5421-40C9-AFD7-CD848FBE62AF}" destId="{2D9A1D08-270B-452B-B2FE-C928CEE582E0}" srcOrd="0" destOrd="0" presId="urn:microsoft.com/office/officeart/2005/8/layout/chevron1"/>
    <dgm:cxn modelId="{C04676BF-5263-4CA7-B390-06C201A7D3D1}" type="presParOf" srcId="{ED3321D2-5B4A-4F15-876F-4C037EEA0A06}" destId="{2D9A1D08-270B-452B-B2FE-C928CEE582E0}" srcOrd="0" destOrd="0" presId="urn:microsoft.com/office/officeart/2005/8/layout/chevron1"/>
    <dgm:cxn modelId="{CB76B304-7509-4241-A408-2E4BA9E89DD7}" type="presParOf" srcId="{ED3321D2-5B4A-4F15-876F-4C037EEA0A06}" destId="{E3C18E6D-1C1F-4FE0-B444-88677502C443}" srcOrd="1" destOrd="0" presId="urn:microsoft.com/office/officeart/2005/8/layout/chevron1"/>
    <dgm:cxn modelId="{35116852-25E2-435C-A279-FEEA0F72DDE4}" type="presParOf" srcId="{ED3321D2-5B4A-4F15-876F-4C037EEA0A06}" destId="{F8531CCB-FE8B-442C-B653-FA334AD42423}" srcOrd="2"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68639E-6900-44ED-92F3-62A19F5D64D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D5AB6CE4-3C59-456F-80C9-4FA0151E81FA}">
      <dgm:prSet phldrT="[Text]"/>
      <dgm:spPr/>
      <dgm:t>
        <a:bodyPr/>
        <a:lstStyle/>
        <a:p>
          <a:r>
            <a:rPr lang="en-GB" dirty="0"/>
            <a:t>Empirical = observable : documents, data</a:t>
          </a:r>
        </a:p>
      </dgm:t>
    </dgm:pt>
    <dgm:pt modelId="{A3EC1EE2-0B62-451B-ADF8-EE1AA02B9EEE}" type="parTrans" cxnId="{E5881CE6-5DA9-4289-810F-AD970193BE63}">
      <dgm:prSet/>
      <dgm:spPr/>
      <dgm:t>
        <a:bodyPr/>
        <a:lstStyle/>
        <a:p>
          <a:endParaRPr lang="en-GB"/>
        </a:p>
      </dgm:t>
    </dgm:pt>
    <dgm:pt modelId="{B23AA4AA-3A2F-4FCF-ADE8-5FB4ABCDFD6B}" type="sibTrans" cxnId="{E5881CE6-5DA9-4289-810F-AD970193BE63}">
      <dgm:prSet/>
      <dgm:spPr/>
      <dgm:t>
        <a:bodyPr/>
        <a:lstStyle/>
        <a:p>
          <a:endParaRPr lang="en-GB"/>
        </a:p>
      </dgm:t>
    </dgm:pt>
    <dgm:pt modelId="{F26D9FDA-B2E4-4E65-931D-FE854E2BDB01}">
      <dgm:prSet phldrT="[Text]"/>
      <dgm:spPr/>
      <dgm:t>
        <a:bodyPr/>
        <a:lstStyle/>
        <a:p>
          <a:r>
            <a:rPr lang="en-GB" dirty="0"/>
            <a:t>Actual = protocols and ideas about ‘how’ these work (in practice)</a:t>
          </a:r>
        </a:p>
      </dgm:t>
    </dgm:pt>
    <dgm:pt modelId="{80F8E16E-A530-47F9-95C6-D26F4AB58049}" type="parTrans" cxnId="{3F8CC681-4D3E-4903-9C8D-B95DE69006DD}">
      <dgm:prSet/>
      <dgm:spPr/>
      <dgm:t>
        <a:bodyPr/>
        <a:lstStyle/>
        <a:p>
          <a:endParaRPr lang="en-GB"/>
        </a:p>
      </dgm:t>
    </dgm:pt>
    <dgm:pt modelId="{9F143C7F-11BF-4DB3-9B3C-0DFF4A4DC8CE}" type="sibTrans" cxnId="{3F8CC681-4D3E-4903-9C8D-B95DE69006DD}">
      <dgm:prSet/>
      <dgm:spPr/>
      <dgm:t>
        <a:bodyPr/>
        <a:lstStyle/>
        <a:p>
          <a:endParaRPr lang="en-GB"/>
        </a:p>
      </dgm:t>
    </dgm:pt>
    <dgm:pt modelId="{09E3BEEC-573F-4A91-AFF3-F13A89917787}">
      <dgm:prSet phldrT="[Text]"/>
      <dgm:spPr/>
      <dgm:t>
        <a:bodyPr/>
        <a:lstStyle/>
        <a:p>
          <a:r>
            <a:rPr lang="en-GB" dirty="0"/>
            <a:t>Real = non-observable theories about ‘causal powers’ : how or why does social change happen</a:t>
          </a:r>
        </a:p>
      </dgm:t>
    </dgm:pt>
    <dgm:pt modelId="{995BDF70-F0A0-4019-8624-CFA8BE240EB3}" type="parTrans" cxnId="{D7263091-3FC9-4541-9A8E-DBCE2213B006}">
      <dgm:prSet/>
      <dgm:spPr/>
      <dgm:t>
        <a:bodyPr/>
        <a:lstStyle/>
        <a:p>
          <a:endParaRPr lang="en-GB"/>
        </a:p>
      </dgm:t>
    </dgm:pt>
    <dgm:pt modelId="{0F83DF8A-DE7D-4390-8D06-386301395D25}" type="sibTrans" cxnId="{D7263091-3FC9-4541-9A8E-DBCE2213B006}">
      <dgm:prSet/>
      <dgm:spPr/>
      <dgm:t>
        <a:bodyPr/>
        <a:lstStyle/>
        <a:p>
          <a:endParaRPr lang="en-GB"/>
        </a:p>
      </dgm:t>
    </dgm:pt>
    <dgm:pt modelId="{C2A777A9-F28D-4FFA-9A85-46B971CBED17}" type="pres">
      <dgm:prSet presAssocID="{A068639E-6900-44ED-92F3-62A19F5D64DA}" presName="outerComposite" presStyleCnt="0">
        <dgm:presLayoutVars>
          <dgm:chMax val="5"/>
          <dgm:dir/>
          <dgm:resizeHandles val="exact"/>
        </dgm:presLayoutVars>
      </dgm:prSet>
      <dgm:spPr/>
      <dgm:t>
        <a:bodyPr/>
        <a:lstStyle/>
        <a:p>
          <a:endParaRPr lang="en-GB"/>
        </a:p>
      </dgm:t>
    </dgm:pt>
    <dgm:pt modelId="{65EF88C2-C061-4739-A865-54976211F7A5}" type="pres">
      <dgm:prSet presAssocID="{A068639E-6900-44ED-92F3-62A19F5D64DA}" presName="dummyMaxCanvas" presStyleCnt="0">
        <dgm:presLayoutVars/>
      </dgm:prSet>
      <dgm:spPr/>
    </dgm:pt>
    <dgm:pt modelId="{302A3828-4D58-4B84-91C1-64DBD5BD3199}" type="pres">
      <dgm:prSet presAssocID="{A068639E-6900-44ED-92F3-62A19F5D64DA}" presName="ThreeNodes_1" presStyleLbl="node1" presStyleIdx="0" presStyleCnt="3">
        <dgm:presLayoutVars>
          <dgm:bulletEnabled val="1"/>
        </dgm:presLayoutVars>
      </dgm:prSet>
      <dgm:spPr/>
      <dgm:t>
        <a:bodyPr/>
        <a:lstStyle/>
        <a:p>
          <a:endParaRPr lang="en-GB"/>
        </a:p>
      </dgm:t>
    </dgm:pt>
    <dgm:pt modelId="{750D9C82-CCF9-477D-A986-72F9799BB15A}" type="pres">
      <dgm:prSet presAssocID="{A068639E-6900-44ED-92F3-62A19F5D64DA}" presName="ThreeNodes_2" presStyleLbl="node1" presStyleIdx="1" presStyleCnt="3">
        <dgm:presLayoutVars>
          <dgm:bulletEnabled val="1"/>
        </dgm:presLayoutVars>
      </dgm:prSet>
      <dgm:spPr/>
      <dgm:t>
        <a:bodyPr/>
        <a:lstStyle/>
        <a:p>
          <a:endParaRPr lang="en-GB"/>
        </a:p>
      </dgm:t>
    </dgm:pt>
    <dgm:pt modelId="{CD998288-C2B1-466E-A7A4-405EF53953F1}" type="pres">
      <dgm:prSet presAssocID="{A068639E-6900-44ED-92F3-62A19F5D64DA}" presName="ThreeNodes_3" presStyleLbl="node1" presStyleIdx="2" presStyleCnt="3">
        <dgm:presLayoutVars>
          <dgm:bulletEnabled val="1"/>
        </dgm:presLayoutVars>
      </dgm:prSet>
      <dgm:spPr/>
      <dgm:t>
        <a:bodyPr/>
        <a:lstStyle/>
        <a:p>
          <a:endParaRPr lang="en-GB"/>
        </a:p>
      </dgm:t>
    </dgm:pt>
    <dgm:pt modelId="{E0078822-F0DF-4B26-9848-1630D5E975C4}" type="pres">
      <dgm:prSet presAssocID="{A068639E-6900-44ED-92F3-62A19F5D64DA}" presName="ThreeConn_1-2" presStyleLbl="fgAccFollowNode1" presStyleIdx="0" presStyleCnt="2">
        <dgm:presLayoutVars>
          <dgm:bulletEnabled val="1"/>
        </dgm:presLayoutVars>
      </dgm:prSet>
      <dgm:spPr/>
      <dgm:t>
        <a:bodyPr/>
        <a:lstStyle/>
        <a:p>
          <a:endParaRPr lang="en-GB"/>
        </a:p>
      </dgm:t>
    </dgm:pt>
    <dgm:pt modelId="{04D5FEBD-C0C8-4AF2-99AB-6190C1DE9A24}" type="pres">
      <dgm:prSet presAssocID="{A068639E-6900-44ED-92F3-62A19F5D64DA}" presName="ThreeConn_2-3" presStyleLbl="fgAccFollowNode1" presStyleIdx="1" presStyleCnt="2">
        <dgm:presLayoutVars>
          <dgm:bulletEnabled val="1"/>
        </dgm:presLayoutVars>
      </dgm:prSet>
      <dgm:spPr/>
      <dgm:t>
        <a:bodyPr/>
        <a:lstStyle/>
        <a:p>
          <a:endParaRPr lang="en-GB"/>
        </a:p>
      </dgm:t>
    </dgm:pt>
    <dgm:pt modelId="{6AF9BD8C-9930-4EE1-855C-428928E16429}" type="pres">
      <dgm:prSet presAssocID="{A068639E-6900-44ED-92F3-62A19F5D64DA}" presName="ThreeNodes_1_text" presStyleLbl="node1" presStyleIdx="2" presStyleCnt="3">
        <dgm:presLayoutVars>
          <dgm:bulletEnabled val="1"/>
        </dgm:presLayoutVars>
      </dgm:prSet>
      <dgm:spPr/>
      <dgm:t>
        <a:bodyPr/>
        <a:lstStyle/>
        <a:p>
          <a:endParaRPr lang="en-GB"/>
        </a:p>
      </dgm:t>
    </dgm:pt>
    <dgm:pt modelId="{0EBD8BED-AEA7-4213-8690-103F755C2D51}" type="pres">
      <dgm:prSet presAssocID="{A068639E-6900-44ED-92F3-62A19F5D64DA}" presName="ThreeNodes_2_text" presStyleLbl="node1" presStyleIdx="2" presStyleCnt="3">
        <dgm:presLayoutVars>
          <dgm:bulletEnabled val="1"/>
        </dgm:presLayoutVars>
      </dgm:prSet>
      <dgm:spPr/>
      <dgm:t>
        <a:bodyPr/>
        <a:lstStyle/>
        <a:p>
          <a:endParaRPr lang="en-GB"/>
        </a:p>
      </dgm:t>
    </dgm:pt>
    <dgm:pt modelId="{A83340F2-9FD4-44BC-962B-166531CD7552}" type="pres">
      <dgm:prSet presAssocID="{A068639E-6900-44ED-92F3-62A19F5D64DA}" presName="ThreeNodes_3_text" presStyleLbl="node1" presStyleIdx="2" presStyleCnt="3">
        <dgm:presLayoutVars>
          <dgm:bulletEnabled val="1"/>
        </dgm:presLayoutVars>
      </dgm:prSet>
      <dgm:spPr/>
      <dgm:t>
        <a:bodyPr/>
        <a:lstStyle/>
        <a:p>
          <a:endParaRPr lang="en-GB"/>
        </a:p>
      </dgm:t>
    </dgm:pt>
  </dgm:ptLst>
  <dgm:cxnLst>
    <dgm:cxn modelId="{783B4307-E2C7-446F-A0A6-349BA51911AD}" type="presOf" srcId="{09E3BEEC-573F-4A91-AFF3-F13A89917787}" destId="{A83340F2-9FD4-44BC-962B-166531CD7552}" srcOrd="1" destOrd="0" presId="urn:microsoft.com/office/officeart/2005/8/layout/vProcess5"/>
    <dgm:cxn modelId="{9ABF7EFF-E8AF-4695-8DDA-8E0209786B8C}" type="presOf" srcId="{D5AB6CE4-3C59-456F-80C9-4FA0151E81FA}" destId="{6AF9BD8C-9930-4EE1-855C-428928E16429}" srcOrd="1" destOrd="0" presId="urn:microsoft.com/office/officeart/2005/8/layout/vProcess5"/>
    <dgm:cxn modelId="{74333E88-8141-4F3D-85E0-D692C8F258E4}" type="presOf" srcId="{A068639E-6900-44ED-92F3-62A19F5D64DA}" destId="{C2A777A9-F28D-4FFA-9A85-46B971CBED17}" srcOrd="0" destOrd="0" presId="urn:microsoft.com/office/officeart/2005/8/layout/vProcess5"/>
    <dgm:cxn modelId="{3F8CC681-4D3E-4903-9C8D-B95DE69006DD}" srcId="{A068639E-6900-44ED-92F3-62A19F5D64DA}" destId="{F26D9FDA-B2E4-4E65-931D-FE854E2BDB01}" srcOrd="1" destOrd="0" parTransId="{80F8E16E-A530-47F9-95C6-D26F4AB58049}" sibTransId="{9F143C7F-11BF-4DB3-9B3C-0DFF4A4DC8CE}"/>
    <dgm:cxn modelId="{062FDE18-485A-4A2D-8215-BA6A4B9557F3}" type="presOf" srcId="{F26D9FDA-B2E4-4E65-931D-FE854E2BDB01}" destId="{750D9C82-CCF9-477D-A986-72F9799BB15A}" srcOrd="0" destOrd="0" presId="urn:microsoft.com/office/officeart/2005/8/layout/vProcess5"/>
    <dgm:cxn modelId="{C00ACD21-72C8-4CAE-8BE0-0EE5525F0FD4}" type="presOf" srcId="{F26D9FDA-B2E4-4E65-931D-FE854E2BDB01}" destId="{0EBD8BED-AEA7-4213-8690-103F755C2D51}" srcOrd="1" destOrd="0" presId="urn:microsoft.com/office/officeart/2005/8/layout/vProcess5"/>
    <dgm:cxn modelId="{E3F41DB3-3E3B-4133-8287-9A345664D09D}" type="presOf" srcId="{B23AA4AA-3A2F-4FCF-ADE8-5FB4ABCDFD6B}" destId="{E0078822-F0DF-4B26-9848-1630D5E975C4}" srcOrd="0" destOrd="0" presId="urn:microsoft.com/office/officeart/2005/8/layout/vProcess5"/>
    <dgm:cxn modelId="{22A4FB12-623F-4128-A91C-7A682D5FAC44}" type="presOf" srcId="{9F143C7F-11BF-4DB3-9B3C-0DFF4A4DC8CE}" destId="{04D5FEBD-C0C8-4AF2-99AB-6190C1DE9A24}" srcOrd="0" destOrd="0" presId="urn:microsoft.com/office/officeart/2005/8/layout/vProcess5"/>
    <dgm:cxn modelId="{52E2F2D8-E328-4E55-9D8D-3505038E93AE}" type="presOf" srcId="{D5AB6CE4-3C59-456F-80C9-4FA0151E81FA}" destId="{302A3828-4D58-4B84-91C1-64DBD5BD3199}" srcOrd="0" destOrd="0" presId="urn:microsoft.com/office/officeart/2005/8/layout/vProcess5"/>
    <dgm:cxn modelId="{88B963F6-B348-4848-AA89-074971EF8D75}" type="presOf" srcId="{09E3BEEC-573F-4A91-AFF3-F13A89917787}" destId="{CD998288-C2B1-466E-A7A4-405EF53953F1}" srcOrd="0" destOrd="0" presId="urn:microsoft.com/office/officeart/2005/8/layout/vProcess5"/>
    <dgm:cxn modelId="{E5881CE6-5DA9-4289-810F-AD970193BE63}" srcId="{A068639E-6900-44ED-92F3-62A19F5D64DA}" destId="{D5AB6CE4-3C59-456F-80C9-4FA0151E81FA}" srcOrd="0" destOrd="0" parTransId="{A3EC1EE2-0B62-451B-ADF8-EE1AA02B9EEE}" sibTransId="{B23AA4AA-3A2F-4FCF-ADE8-5FB4ABCDFD6B}"/>
    <dgm:cxn modelId="{D7263091-3FC9-4541-9A8E-DBCE2213B006}" srcId="{A068639E-6900-44ED-92F3-62A19F5D64DA}" destId="{09E3BEEC-573F-4A91-AFF3-F13A89917787}" srcOrd="2" destOrd="0" parTransId="{995BDF70-F0A0-4019-8624-CFA8BE240EB3}" sibTransId="{0F83DF8A-DE7D-4390-8D06-386301395D25}"/>
    <dgm:cxn modelId="{A2462EDF-DBAD-4927-AF51-DF118372C56E}" type="presParOf" srcId="{C2A777A9-F28D-4FFA-9A85-46B971CBED17}" destId="{65EF88C2-C061-4739-A865-54976211F7A5}" srcOrd="0" destOrd="0" presId="urn:microsoft.com/office/officeart/2005/8/layout/vProcess5"/>
    <dgm:cxn modelId="{1DE987CF-40B1-48C4-A301-D195807F92F3}" type="presParOf" srcId="{C2A777A9-F28D-4FFA-9A85-46B971CBED17}" destId="{302A3828-4D58-4B84-91C1-64DBD5BD3199}" srcOrd="1" destOrd="0" presId="urn:microsoft.com/office/officeart/2005/8/layout/vProcess5"/>
    <dgm:cxn modelId="{D15EBDAC-A84B-4EEB-AD2D-D28CEBC1B62B}" type="presParOf" srcId="{C2A777A9-F28D-4FFA-9A85-46B971CBED17}" destId="{750D9C82-CCF9-477D-A986-72F9799BB15A}" srcOrd="2" destOrd="0" presId="urn:microsoft.com/office/officeart/2005/8/layout/vProcess5"/>
    <dgm:cxn modelId="{DEB5DB46-13C4-430B-B1AF-0617E3A56084}" type="presParOf" srcId="{C2A777A9-F28D-4FFA-9A85-46B971CBED17}" destId="{CD998288-C2B1-466E-A7A4-405EF53953F1}" srcOrd="3" destOrd="0" presId="urn:microsoft.com/office/officeart/2005/8/layout/vProcess5"/>
    <dgm:cxn modelId="{38663CFC-0419-42BF-9C74-55BAD02032CF}" type="presParOf" srcId="{C2A777A9-F28D-4FFA-9A85-46B971CBED17}" destId="{E0078822-F0DF-4B26-9848-1630D5E975C4}" srcOrd="4" destOrd="0" presId="urn:microsoft.com/office/officeart/2005/8/layout/vProcess5"/>
    <dgm:cxn modelId="{C2D08154-9DD4-4A66-869D-81A12AE2C64E}" type="presParOf" srcId="{C2A777A9-F28D-4FFA-9A85-46B971CBED17}" destId="{04D5FEBD-C0C8-4AF2-99AB-6190C1DE9A24}" srcOrd="5" destOrd="0" presId="urn:microsoft.com/office/officeart/2005/8/layout/vProcess5"/>
    <dgm:cxn modelId="{628E79FB-2DBA-4F30-9B19-BC58545D4DB7}" type="presParOf" srcId="{C2A777A9-F28D-4FFA-9A85-46B971CBED17}" destId="{6AF9BD8C-9930-4EE1-855C-428928E16429}" srcOrd="6" destOrd="0" presId="urn:microsoft.com/office/officeart/2005/8/layout/vProcess5"/>
    <dgm:cxn modelId="{9C7AC8E0-6C5C-4294-A871-8BDB4B813C84}" type="presParOf" srcId="{C2A777A9-F28D-4FFA-9A85-46B971CBED17}" destId="{0EBD8BED-AEA7-4213-8690-103F755C2D51}" srcOrd="7" destOrd="0" presId="urn:microsoft.com/office/officeart/2005/8/layout/vProcess5"/>
    <dgm:cxn modelId="{3D46FB74-318A-428D-AB8A-F7333A9A911C}" type="presParOf" srcId="{C2A777A9-F28D-4FFA-9A85-46B971CBED17}" destId="{A83340F2-9FD4-44BC-962B-166531CD7552}"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5A8D8B-559F-4853-A6D5-F9547883C755}"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GB"/>
        </a:p>
      </dgm:t>
    </dgm:pt>
    <dgm:pt modelId="{6E7F0142-F4C9-4EC3-8B0C-51065E39DBE9}">
      <dgm:prSet phldrT="[Text]"/>
      <dgm:spPr/>
      <dgm:t>
        <a:bodyPr/>
        <a:lstStyle/>
        <a:p>
          <a:r>
            <a:rPr lang="en-GB" dirty="0" smtClean="0"/>
            <a:t>Substantive theory (domain /discipline)</a:t>
          </a:r>
          <a:endParaRPr lang="en-GB" dirty="0"/>
        </a:p>
      </dgm:t>
    </dgm:pt>
    <dgm:pt modelId="{30CC983C-300A-418E-AFFA-55BE4F491F73}" type="parTrans" cxnId="{6D94C9F4-7026-4BAD-808C-3239088624E3}">
      <dgm:prSet/>
      <dgm:spPr/>
      <dgm:t>
        <a:bodyPr/>
        <a:lstStyle/>
        <a:p>
          <a:endParaRPr lang="en-GB"/>
        </a:p>
      </dgm:t>
    </dgm:pt>
    <dgm:pt modelId="{5BD67C46-C912-4E99-BDDC-055BA1FB2652}" type="sibTrans" cxnId="{6D94C9F4-7026-4BAD-808C-3239088624E3}">
      <dgm:prSet/>
      <dgm:spPr/>
      <dgm:t>
        <a:bodyPr/>
        <a:lstStyle/>
        <a:p>
          <a:endParaRPr lang="en-GB"/>
        </a:p>
      </dgm:t>
    </dgm:pt>
    <dgm:pt modelId="{232159A0-DAEF-49C5-86BA-C42225F75184}">
      <dgm:prSet phldrT="[Text]"/>
      <dgm:spPr/>
      <dgm:t>
        <a:bodyPr/>
        <a:lstStyle/>
        <a:p>
          <a:r>
            <a:rPr lang="en-GB" dirty="0" smtClean="0"/>
            <a:t>Philosophical; ontology and epistemology</a:t>
          </a:r>
          <a:endParaRPr lang="en-GB" dirty="0"/>
        </a:p>
      </dgm:t>
    </dgm:pt>
    <dgm:pt modelId="{95407F86-3491-47EC-866C-41784D1D7A98}" type="parTrans" cxnId="{A5E276DC-593A-4FAB-8F01-2CBFD4D83F5B}">
      <dgm:prSet/>
      <dgm:spPr/>
      <dgm:t>
        <a:bodyPr/>
        <a:lstStyle/>
        <a:p>
          <a:endParaRPr lang="en-GB"/>
        </a:p>
      </dgm:t>
    </dgm:pt>
    <dgm:pt modelId="{4B11A158-19C3-4E55-B364-D2593BEB9B1C}" type="sibTrans" cxnId="{A5E276DC-593A-4FAB-8F01-2CBFD4D83F5B}">
      <dgm:prSet/>
      <dgm:spPr/>
      <dgm:t>
        <a:bodyPr/>
        <a:lstStyle/>
        <a:p>
          <a:endParaRPr lang="en-GB"/>
        </a:p>
      </dgm:t>
    </dgm:pt>
    <dgm:pt modelId="{BA7F627B-8A05-457A-94AE-82D770E5F128}">
      <dgm:prSet phldrT="[Text]"/>
      <dgm:spPr/>
      <dgm:t>
        <a:bodyPr/>
        <a:lstStyle/>
        <a:p>
          <a:r>
            <a:rPr lang="en-GB" dirty="0" smtClean="0"/>
            <a:t>Program theory (theory of action &amp; change)</a:t>
          </a:r>
          <a:endParaRPr lang="en-GB" dirty="0"/>
        </a:p>
      </dgm:t>
    </dgm:pt>
    <dgm:pt modelId="{BE07B398-88D0-46DA-B1D2-17E3A55DB0BC}" type="parTrans" cxnId="{4605573F-B893-4243-80A2-C3459A0C95A4}">
      <dgm:prSet/>
      <dgm:spPr/>
      <dgm:t>
        <a:bodyPr/>
        <a:lstStyle/>
        <a:p>
          <a:endParaRPr lang="en-GB"/>
        </a:p>
      </dgm:t>
    </dgm:pt>
    <dgm:pt modelId="{ACF8A7EE-863E-42B3-AFB8-43FBEC5AA97B}" type="sibTrans" cxnId="{4605573F-B893-4243-80A2-C3459A0C95A4}">
      <dgm:prSet/>
      <dgm:spPr/>
      <dgm:t>
        <a:bodyPr/>
        <a:lstStyle/>
        <a:p>
          <a:endParaRPr lang="en-GB"/>
        </a:p>
      </dgm:t>
    </dgm:pt>
    <dgm:pt modelId="{7A6DE01E-C375-4337-9F9E-8E6813588DBA}">
      <dgm:prSet phldrT="[Text]"/>
      <dgm:spPr/>
      <dgm:t>
        <a:bodyPr/>
        <a:lstStyle/>
        <a:p>
          <a:r>
            <a:rPr lang="en-GB" dirty="0" smtClean="0"/>
            <a:t>Research / evaluation theory (paradigm/approach or model)</a:t>
          </a:r>
          <a:endParaRPr lang="en-GB" dirty="0"/>
        </a:p>
      </dgm:t>
    </dgm:pt>
    <dgm:pt modelId="{2A42F36A-4738-4CA4-B238-C5EFFFA41112}" type="parTrans" cxnId="{76200CFA-764B-4186-8CC6-3BC300EF8FDE}">
      <dgm:prSet/>
      <dgm:spPr/>
      <dgm:t>
        <a:bodyPr/>
        <a:lstStyle/>
        <a:p>
          <a:endParaRPr lang="en-GB"/>
        </a:p>
      </dgm:t>
    </dgm:pt>
    <dgm:pt modelId="{2ED46E3A-6AC5-4790-ADB8-8A93EA74234B}" type="sibTrans" cxnId="{76200CFA-764B-4186-8CC6-3BC300EF8FDE}">
      <dgm:prSet/>
      <dgm:spPr/>
      <dgm:t>
        <a:bodyPr/>
        <a:lstStyle/>
        <a:p>
          <a:endParaRPr lang="en-GB"/>
        </a:p>
      </dgm:t>
    </dgm:pt>
    <dgm:pt modelId="{C3698E89-BAC9-4907-BDC0-A601F559429A}" type="pres">
      <dgm:prSet presAssocID="{075A8D8B-559F-4853-A6D5-F9547883C755}" presName="diagram" presStyleCnt="0">
        <dgm:presLayoutVars>
          <dgm:dir/>
          <dgm:resizeHandles val="exact"/>
        </dgm:presLayoutVars>
      </dgm:prSet>
      <dgm:spPr/>
      <dgm:t>
        <a:bodyPr/>
        <a:lstStyle/>
        <a:p>
          <a:endParaRPr lang="nl-NL"/>
        </a:p>
      </dgm:t>
    </dgm:pt>
    <dgm:pt modelId="{2F1FFFE6-697C-4F4C-A263-C92D1683A0B6}" type="pres">
      <dgm:prSet presAssocID="{6E7F0142-F4C9-4EC3-8B0C-51065E39DBE9}" presName="node" presStyleLbl="node1" presStyleIdx="0" presStyleCnt="4">
        <dgm:presLayoutVars>
          <dgm:bulletEnabled val="1"/>
        </dgm:presLayoutVars>
      </dgm:prSet>
      <dgm:spPr/>
      <dgm:t>
        <a:bodyPr/>
        <a:lstStyle/>
        <a:p>
          <a:endParaRPr lang="en-GB"/>
        </a:p>
      </dgm:t>
    </dgm:pt>
    <dgm:pt modelId="{7DEB78CD-0CAC-48D4-AF6D-818282252935}" type="pres">
      <dgm:prSet presAssocID="{5BD67C46-C912-4E99-BDDC-055BA1FB2652}" presName="sibTrans" presStyleCnt="0"/>
      <dgm:spPr/>
    </dgm:pt>
    <dgm:pt modelId="{4A8BCAEC-D8C5-43BE-99A1-A9AFA46FF2F8}" type="pres">
      <dgm:prSet presAssocID="{232159A0-DAEF-49C5-86BA-C42225F75184}" presName="node" presStyleLbl="node1" presStyleIdx="1" presStyleCnt="4" custLinFactNeighborX="2001" custLinFactNeighborY="-5139">
        <dgm:presLayoutVars>
          <dgm:bulletEnabled val="1"/>
        </dgm:presLayoutVars>
      </dgm:prSet>
      <dgm:spPr/>
      <dgm:t>
        <a:bodyPr/>
        <a:lstStyle/>
        <a:p>
          <a:endParaRPr lang="en-GB"/>
        </a:p>
      </dgm:t>
    </dgm:pt>
    <dgm:pt modelId="{500C3245-F3A5-4CBC-8C67-B47C353F8C5E}" type="pres">
      <dgm:prSet presAssocID="{4B11A158-19C3-4E55-B364-D2593BEB9B1C}" presName="sibTrans" presStyleCnt="0"/>
      <dgm:spPr/>
    </dgm:pt>
    <dgm:pt modelId="{EF04B79A-7A80-456E-886A-1E6720796F12}" type="pres">
      <dgm:prSet presAssocID="{BA7F627B-8A05-457A-94AE-82D770E5F128}" presName="node" presStyleLbl="node1" presStyleIdx="2" presStyleCnt="4">
        <dgm:presLayoutVars>
          <dgm:bulletEnabled val="1"/>
        </dgm:presLayoutVars>
      </dgm:prSet>
      <dgm:spPr/>
      <dgm:t>
        <a:bodyPr/>
        <a:lstStyle/>
        <a:p>
          <a:endParaRPr lang="nl-NL"/>
        </a:p>
      </dgm:t>
    </dgm:pt>
    <dgm:pt modelId="{ED85376C-9D33-4374-8E0E-CC371D50A601}" type="pres">
      <dgm:prSet presAssocID="{ACF8A7EE-863E-42B3-AFB8-43FBEC5AA97B}" presName="sibTrans" presStyleCnt="0"/>
      <dgm:spPr/>
    </dgm:pt>
    <dgm:pt modelId="{A939C584-D281-46EA-963F-8F9875E3107E}" type="pres">
      <dgm:prSet presAssocID="{7A6DE01E-C375-4337-9F9E-8E6813588DBA}" presName="node" presStyleLbl="node1" presStyleIdx="3" presStyleCnt="4">
        <dgm:presLayoutVars>
          <dgm:bulletEnabled val="1"/>
        </dgm:presLayoutVars>
      </dgm:prSet>
      <dgm:spPr/>
      <dgm:t>
        <a:bodyPr/>
        <a:lstStyle/>
        <a:p>
          <a:endParaRPr lang="en-GB"/>
        </a:p>
      </dgm:t>
    </dgm:pt>
  </dgm:ptLst>
  <dgm:cxnLst>
    <dgm:cxn modelId="{43C075A0-8994-425A-A53F-64B5786AACFA}" type="presOf" srcId="{BA7F627B-8A05-457A-94AE-82D770E5F128}" destId="{EF04B79A-7A80-456E-886A-1E6720796F12}" srcOrd="0" destOrd="0" presId="urn:microsoft.com/office/officeart/2005/8/layout/default#1"/>
    <dgm:cxn modelId="{955744BD-05B9-4153-96EB-6F67C52A65B8}" type="presOf" srcId="{232159A0-DAEF-49C5-86BA-C42225F75184}" destId="{4A8BCAEC-D8C5-43BE-99A1-A9AFA46FF2F8}" srcOrd="0" destOrd="0" presId="urn:microsoft.com/office/officeart/2005/8/layout/default#1"/>
    <dgm:cxn modelId="{A5E276DC-593A-4FAB-8F01-2CBFD4D83F5B}" srcId="{075A8D8B-559F-4853-A6D5-F9547883C755}" destId="{232159A0-DAEF-49C5-86BA-C42225F75184}" srcOrd="1" destOrd="0" parTransId="{95407F86-3491-47EC-866C-41784D1D7A98}" sibTransId="{4B11A158-19C3-4E55-B364-D2593BEB9B1C}"/>
    <dgm:cxn modelId="{4605573F-B893-4243-80A2-C3459A0C95A4}" srcId="{075A8D8B-559F-4853-A6D5-F9547883C755}" destId="{BA7F627B-8A05-457A-94AE-82D770E5F128}" srcOrd="2" destOrd="0" parTransId="{BE07B398-88D0-46DA-B1D2-17E3A55DB0BC}" sibTransId="{ACF8A7EE-863E-42B3-AFB8-43FBEC5AA97B}"/>
    <dgm:cxn modelId="{A7B40EE7-65B7-40AA-B23C-8C2312A806A4}" type="presOf" srcId="{6E7F0142-F4C9-4EC3-8B0C-51065E39DBE9}" destId="{2F1FFFE6-697C-4F4C-A263-C92D1683A0B6}" srcOrd="0" destOrd="0" presId="urn:microsoft.com/office/officeart/2005/8/layout/default#1"/>
    <dgm:cxn modelId="{76200CFA-764B-4186-8CC6-3BC300EF8FDE}" srcId="{075A8D8B-559F-4853-A6D5-F9547883C755}" destId="{7A6DE01E-C375-4337-9F9E-8E6813588DBA}" srcOrd="3" destOrd="0" parTransId="{2A42F36A-4738-4CA4-B238-C5EFFFA41112}" sibTransId="{2ED46E3A-6AC5-4790-ADB8-8A93EA74234B}"/>
    <dgm:cxn modelId="{6D94C9F4-7026-4BAD-808C-3239088624E3}" srcId="{075A8D8B-559F-4853-A6D5-F9547883C755}" destId="{6E7F0142-F4C9-4EC3-8B0C-51065E39DBE9}" srcOrd="0" destOrd="0" parTransId="{30CC983C-300A-418E-AFFA-55BE4F491F73}" sibTransId="{5BD67C46-C912-4E99-BDDC-055BA1FB2652}"/>
    <dgm:cxn modelId="{5BD8B28E-52B3-4035-8464-F07F9EE42110}" type="presOf" srcId="{7A6DE01E-C375-4337-9F9E-8E6813588DBA}" destId="{A939C584-D281-46EA-963F-8F9875E3107E}" srcOrd="0" destOrd="0" presId="urn:microsoft.com/office/officeart/2005/8/layout/default#1"/>
    <dgm:cxn modelId="{8356ADB3-1191-4C3C-81AB-41E5C3B14515}" type="presOf" srcId="{075A8D8B-559F-4853-A6D5-F9547883C755}" destId="{C3698E89-BAC9-4907-BDC0-A601F559429A}" srcOrd="0" destOrd="0" presId="urn:microsoft.com/office/officeart/2005/8/layout/default#1"/>
    <dgm:cxn modelId="{5C7858AC-9430-463E-86BA-0ABC97AD9966}" type="presParOf" srcId="{C3698E89-BAC9-4907-BDC0-A601F559429A}" destId="{2F1FFFE6-697C-4F4C-A263-C92D1683A0B6}" srcOrd="0" destOrd="0" presId="urn:microsoft.com/office/officeart/2005/8/layout/default#1"/>
    <dgm:cxn modelId="{4A4E6CE9-D3BB-4867-B328-C73C8E88830E}" type="presParOf" srcId="{C3698E89-BAC9-4907-BDC0-A601F559429A}" destId="{7DEB78CD-0CAC-48D4-AF6D-818282252935}" srcOrd="1" destOrd="0" presId="urn:microsoft.com/office/officeart/2005/8/layout/default#1"/>
    <dgm:cxn modelId="{E8BCA628-54FA-49A4-ABD6-256B7373E19C}" type="presParOf" srcId="{C3698E89-BAC9-4907-BDC0-A601F559429A}" destId="{4A8BCAEC-D8C5-43BE-99A1-A9AFA46FF2F8}" srcOrd="2" destOrd="0" presId="urn:microsoft.com/office/officeart/2005/8/layout/default#1"/>
    <dgm:cxn modelId="{089A2D4C-B46D-4DF4-9C7B-075ACA7551CD}" type="presParOf" srcId="{C3698E89-BAC9-4907-BDC0-A601F559429A}" destId="{500C3245-F3A5-4CBC-8C67-B47C353F8C5E}" srcOrd="3" destOrd="0" presId="urn:microsoft.com/office/officeart/2005/8/layout/default#1"/>
    <dgm:cxn modelId="{D6E4FD2B-9FD5-42D0-BD79-DA1EF5FE3B39}" type="presParOf" srcId="{C3698E89-BAC9-4907-BDC0-A601F559429A}" destId="{EF04B79A-7A80-456E-886A-1E6720796F12}" srcOrd="4" destOrd="0" presId="urn:microsoft.com/office/officeart/2005/8/layout/default#1"/>
    <dgm:cxn modelId="{D2A05277-C0C5-48DA-ABC4-330DF8A8BDB4}" type="presParOf" srcId="{C3698E89-BAC9-4907-BDC0-A601F559429A}" destId="{ED85376C-9D33-4374-8E0E-CC371D50A601}" srcOrd="5" destOrd="0" presId="urn:microsoft.com/office/officeart/2005/8/layout/default#1"/>
    <dgm:cxn modelId="{86D0FB45-C420-434E-8E9D-AC3EF56E3482}" type="presParOf" srcId="{C3698E89-BAC9-4907-BDC0-A601F559429A}" destId="{A939C584-D281-46EA-963F-8F9875E3107E}"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471E09-6BD2-45AC-B9CE-0A74BD8F8F9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4AAAD19D-4C61-48B6-8839-02610FA11269}">
      <dgm:prSet phldrT="[Text]"/>
      <dgm:spPr/>
      <dgm:t>
        <a:bodyPr/>
        <a:lstStyle/>
        <a:p>
          <a:r>
            <a:rPr lang="en-GB" dirty="0"/>
            <a:t>Context</a:t>
          </a:r>
        </a:p>
      </dgm:t>
    </dgm:pt>
    <dgm:pt modelId="{771CE4B2-99AF-4EB0-86AA-94CBDF3D857D}" type="parTrans" cxnId="{0D0917DC-C40F-4742-BEE2-50CDB31E078C}">
      <dgm:prSet/>
      <dgm:spPr/>
      <dgm:t>
        <a:bodyPr/>
        <a:lstStyle/>
        <a:p>
          <a:endParaRPr lang="en-GB"/>
        </a:p>
      </dgm:t>
    </dgm:pt>
    <dgm:pt modelId="{B4B44AB8-7C7B-4B0F-B5F4-853DA5AB25C7}" type="sibTrans" cxnId="{0D0917DC-C40F-4742-BEE2-50CDB31E078C}">
      <dgm:prSet/>
      <dgm:spPr/>
      <dgm:t>
        <a:bodyPr/>
        <a:lstStyle/>
        <a:p>
          <a:endParaRPr lang="en-GB"/>
        </a:p>
      </dgm:t>
    </dgm:pt>
    <dgm:pt modelId="{6E0AA3AF-589E-4207-8331-5F1D486E89B9}">
      <dgm:prSet phldrT="[Text]"/>
      <dgm:spPr/>
      <dgm:t>
        <a:bodyPr/>
        <a:lstStyle/>
        <a:p>
          <a:r>
            <a:rPr lang="en-GB" dirty="0"/>
            <a:t>Mechanism</a:t>
          </a:r>
        </a:p>
      </dgm:t>
    </dgm:pt>
    <dgm:pt modelId="{C5184148-E43F-4CE8-9177-7735116DCE8C}" type="parTrans" cxnId="{4A449F4D-63AE-4D80-B4F3-028232808427}">
      <dgm:prSet/>
      <dgm:spPr/>
      <dgm:t>
        <a:bodyPr/>
        <a:lstStyle/>
        <a:p>
          <a:endParaRPr lang="en-GB"/>
        </a:p>
      </dgm:t>
    </dgm:pt>
    <dgm:pt modelId="{33625113-AE87-4385-9DCB-DF3C91316063}" type="sibTrans" cxnId="{4A449F4D-63AE-4D80-B4F3-028232808427}">
      <dgm:prSet/>
      <dgm:spPr/>
      <dgm:t>
        <a:bodyPr/>
        <a:lstStyle/>
        <a:p>
          <a:endParaRPr lang="en-GB"/>
        </a:p>
      </dgm:t>
    </dgm:pt>
    <dgm:pt modelId="{A3A19198-3658-4079-97DE-31642BB8ACC5}">
      <dgm:prSet phldrT="[Text]"/>
      <dgm:spPr/>
      <dgm:t>
        <a:bodyPr/>
        <a:lstStyle/>
        <a:p>
          <a:r>
            <a:rPr lang="en-GB" dirty="0"/>
            <a:t>Outcome</a:t>
          </a:r>
        </a:p>
      </dgm:t>
    </dgm:pt>
    <dgm:pt modelId="{54D9E121-B932-47DA-8DB5-47766D84B832}" type="parTrans" cxnId="{6697583E-FDD1-47EF-A075-506E901679BD}">
      <dgm:prSet/>
      <dgm:spPr/>
      <dgm:t>
        <a:bodyPr/>
        <a:lstStyle/>
        <a:p>
          <a:endParaRPr lang="en-GB"/>
        </a:p>
      </dgm:t>
    </dgm:pt>
    <dgm:pt modelId="{71A286A1-46A4-4363-8925-B71F90BC209D}" type="sibTrans" cxnId="{6697583E-FDD1-47EF-A075-506E901679BD}">
      <dgm:prSet/>
      <dgm:spPr/>
      <dgm:t>
        <a:bodyPr/>
        <a:lstStyle/>
        <a:p>
          <a:endParaRPr lang="en-GB"/>
        </a:p>
      </dgm:t>
    </dgm:pt>
    <dgm:pt modelId="{F40C2CD8-A16E-4E25-816D-687F36AC2948}" type="pres">
      <dgm:prSet presAssocID="{C3471E09-6BD2-45AC-B9CE-0A74BD8F8F92}" presName="Name0" presStyleCnt="0">
        <dgm:presLayoutVars>
          <dgm:chMax val="11"/>
          <dgm:chPref val="11"/>
          <dgm:dir/>
          <dgm:resizeHandles/>
        </dgm:presLayoutVars>
      </dgm:prSet>
      <dgm:spPr/>
      <dgm:t>
        <a:bodyPr/>
        <a:lstStyle/>
        <a:p>
          <a:endParaRPr lang="en-GB"/>
        </a:p>
      </dgm:t>
    </dgm:pt>
    <dgm:pt modelId="{79792CAF-F979-467E-BF17-949D4FF3B88A}" type="pres">
      <dgm:prSet presAssocID="{A3A19198-3658-4079-97DE-31642BB8ACC5}" presName="Accent3" presStyleCnt="0"/>
      <dgm:spPr/>
    </dgm:pt>
    <dgm:pt modelId="{F04D5D96-DA8D-46F9-9B0B-C42B9DCE22C7}" type="pres">
      <dgm:prSet presAssocID="{A3A19198-3658-4079-97DE-31642BB8ACC5}" presName="Accent" presStyleLbl="node1" presStyleIdx="0" presStyleCnt="3"/>
      <dgm:spPr/>
    </dgm:pt>
    <dgm:pt modelId="{9747812C-819A-432B-985A-EA3985C8E773}" type="pres">
      <dgm:prSet presAssocID="{A3A19198-3658-4079-97DE-31642BB8ACC5}" presName="ParentBackground3" presStyleCnt="0"/>
      <dgm:spPr/>
    </dgm:pt>
    <dgm:pt modelId="{D3537268-EFAF-444B-9C1D-6D0840272FF7}" type="pres">
      <dgm:prSet presAssocID="{A3A19198-3658-4079-97DE-31642BB8ACC5}" presName="ParentBackground" presStyleLbl="fgAcc1" presStyleIdx="0" presStyleCnt="3"/>
      <dgm:spPr/>
      <dgm:t>
        <a:bodyPr/>
        <a:lstStyle/>
        <a:p>
          <a:endParaRPr lang="en-GB"/>
        </a:p>
      </dgm:t>
    </dgm:pt>
    <dgm:pt modelId="{FBD262CC-E7F5-4B88-A03F-CAC097B9CDFD}" type="pres">
      <dgm:prSet presAssocID="{A3A19198-3658-4079-97DE-31642BB8ACC5}" presName="Parent3" presStyleLbl="revTx" presStyleIdx="0" presStyleCnt="0">
        <dgm:presLayoutVars>
          <dgm:chMax val="1"/>
          <dgm:chPref val="1"/>
          <dgm:bulletEnabled val="1"/>
        </dgm:presLayoutVars>
      </dgm:prSet>
      <dgm:spPr/>
      <dgm:t>
        <a:bodyPr/>
        <a:lstStyle/>
        <a:p>
          <a:endParaRPr lang="en-GB"/>
        </a:p>
      </dgm:t>
    </dgm:pt>
    <dgm:pt modelId="{EDBDF648-E8AE-4B1F-8E42-34A2527A22ED}" type="pres">
      <dgm:prSet presAssocID="{6E0AA3AF-589E-4207-8331-5F1D486E89B9}" presName="Accent2" presStyleCnt="0"/>
      <dgm:spPr/>
    </dgm:pt>
    <dgm:pt modelId="{B2767253-81F2-4CCB-9CE5-FE6A543C0013}" type="pres">
      <dgm:prSet presAssocID="{6E0AA3AF-589E-4207-8331-5F1D486E89B9}" presName="Accent" presStyleLbl="node1" presStyleIdx="1" presStyleCnt="3"/>
      <dgm:spPr/>
    </dgm:pt>
    <dgm:pt modelId="{891A5FDA-747B-4E9D-9573-6431A9C93851}" type="pres">
      <dgm:prSet presAssocID="{6E0AA3AF-589E-4207-8331-5F1D486E89B9}" presName="ParentBackground2" presStyleCnt="0"/>
      <dgm:spPr/>
    </dgm:pt>
    <dgm:pt modelId="{5F0C2509-E8A9-443E-AB3C-8E6215E9B98D}" type="pres">
      <dgm:prSet presAssocID="{6E0AA3AF-589E-4207-8331-5F1D486E89B9}" presName="ParentBackground" presStyleLbl="fgAcc1" presStyleIdx="1" presStyleCnt="3"/>
      <dgm:spPr/>
      <dgm:t>
        <a:bodyPr/>
        <a:lstStyle/>
        <a:p>
          <a:endParaRPr lang="en-GB"/>
        </a:p>
      </dgm:t>
    </dgm:pt>
    <dgm:pt modelId="{91E788A3-D41F-4119-879B-8D2A98F1D08A}" type="pres">
      <dgm:prSet presAssocID="{6E0AA3AF-589E-4207-8331-5F1D486E89B9}" presName="Parent2" presStyleLbl="revTx" presStyleIdx="0" presStyleCnt="0">
        <dgm:presLayoutVars>
          <dgm:chMax val="1"/>
          <dgm:chPref val="1"/>
          <dgm:bulletEnabled val="1"/>
        </dgm:presLayoutVars>
      </dgm:prSet>
      <dgm:spPr/>
      <dgm:t>
        <a:bodyPr/>
        <a:lstStyle/>
        <a:p>
          <a:endParaRPr lang="en-GB"/>
        </a:p>
      </dgm:t>
    </dgm:pt>
    <dgm:pt modelId="{EFA4C091-FEF1-49C9-B771-D1604DC3041F}" type="pres">
      <dgm:prSet presAssocID="{4AAAD19D-4C61-48B6-8839-02610FA11269}" presName="Accent1" presStyleCnt="0"/>
      <dgm:spPr/>
    </dgm:pt>
    <dgm:pt modelId="{E228FBE6-D992-4312-BFB7-25D1DB005E14}" type="pres">
      <dgm:prSet presAssocID="{4AAAD19D-4C61-48B6-8839-02610FA11269}" presName="Accent" presStyleLbl="node1" presStyleIdx="2" presStyleCnt="3"/>
      <dgm:spPr/>
    </dgm:pt>
    <dgm:pt modelId="{20863639-5DFC-4FD1-9CDA-30C730D6DC97}" type="pres">
      <dgm:prSet presAssocID="{4AAAD19D-4C61-48B6-8839-02610FA11269}" presName="ParentBackground1" presStyleCnt="0"/>
      <dgm:spPr/>
    </dgm:pt>
    <dgm:pt modelId="{BD776531-CF9B-4555-B032-EA9144C6AF8A}" type="pres">
      <dgm:prSet presAssocID="{4AAAD19D-4C61-48B6-8839-02610FA11269}" presName="ParentBackground" presStyleLbl="fgAcc1" presStyleIdx="2" presStyleCnt="3"/>
      <dgm:spPr/>
      <dgm:t>
        <a:bodyPr/>
        <a:lstStyle/>
        <a:p>
          <a:endParaRPr lang="en-GB"/>
        </a:p>
      </dgm:t>
    </dgm:pt>
    <dgm:pt modelId="{7F0F86A6-9F64-4A0F-97A2-C57F6578F66D}" type="pres">
      <dgm:prSet presAssocID="{4AAAD19D-4C61-48B6-8839-02610FA11269}" presName="Parent1" presStyleLbl="revTx" presStyleIdx="0" presStyleCnt="0">
        <dgm:presLayoutVars>
          <dgm:chMax val="1"/>
          <dgm:chPref val="1"/>
          <dgm:bulletEnabled val="1"/>
        </dgm:presLayoutVars>
      </dgm:prSet>
      <dgm:spPr/>
      <dgm:t>
        <a:bodyPr/>
        <a:lstStyle/>
        <a:p>
          <a:endParaRPr lang="en-GB"/>
        </a:p>
      </dgm:t>
    </dgm:pt>
  </dgm:ptLst>
  <dgm:cxnLst>
    <dgm:cxn modelId="{0D0917DC-C40F-4742-BEE2-50CDB31E078C}" srcId="{C3471E09-6BD2-45AC-B9CE-0A74BD8F8F92}" destId="{4AAAD19D-4C61-48B6-8839-02610FA11269}" srcOrd="0" destOrd="0" parTransId="{771CE4B2-99AF-4EB0-86AA-94CBDF3D857D}" sibTransId="{B4B44AB8-7C7B-4B0F-B5F4-853DA5AB25C7}"/>
    <dgm:cxn modelId="{9CC082D2-C10D-454B-A6E3-D74B54655E20}" type="presOf" srcId="{4AAAD19D-4C61-48B6-8839-02610FA11269}" destId="{BD776531-CF9B-4555-B032-EA9144C6AF8A}" srcOrd="0" destOrd="0" presId="urn:microsoft.com/office/officeart/2011/layout/CircleProcess"/>
    <dgm:cxn modelId="{09762263-6880-4D34-A2F2-009239DE2DFA}" type="presOf" srcId="{C3471E09-6BD2-45AC-B9CE-0A74BD8F8F92}" destId="{F40C2CD8-A16E-4E25-816D-687F36AC2948}" srcOrd="0" destOrd="0" presId="urn:microsoft.com/office/officeart/2011/layout/CircleProcess"/>
    <dgm:cxn modelId="{6697583E-FDD1-47EF-A075-506E901679BD}" srcId="{C3471E09-6BD2-45AC-B9CE-0A74BD8F8F92}" destId="{A3A19198-3658-4079-97DE-31642BB8ACC5}" srcOrd="2" destOrd="0" parTransId="{54D9E121-B932-47DA-8DB5-47766D84B832}" sibTransId="{71A286A1-46A4-4363-8925-B71F90BC209D}"/>
    <dgm:cxn modelId="{63E63FB0-442C-4B13-A5F4-5D1064093BA5}" type="presOf" srcId="{A3A19198-3658-4079-97DE-31642BB8ACC5}" destId="{FBD262CC-E7F5-4B88-A03F-CAC097B9CDFD}" srcOrd="1" destOrd="0" presId="urn:microsoft.com/office/officeart/2011/layout/CircleProcess"/>
    <dgm:cxn modelId="{524F4C54-58F3-443A-8B3D-30569ACE5884}" type="presOf" srcId="{6E0AA3AF-589E-4207-8331-5F1D486E89B9}" destId="{91E788A3-D41F-4119-879B-8D2A98F1D08A}" srcOrd="1" destOrd="0" presId="urn:microsoft.com/office/officeart/2011/layout/CircleProcess"/>
    <dgm:cxn modelId="{4A449F4D-63AE-4D80-B4F3-028232808427}" srcId="{C3471E09-6BD2-45AC-B9CE-0A74BD8F8F92}" destId="{6E0AA3AF-589E-4207-8331-5F1D486E89B9}" srcOrd="1" destOrd="0" parTransId="{C5184148-E43F-4CE8-9177-7735116DCE8C}" sibTransId="{33625113-AE87-4385-9DCB-DF3C91316063}"/>
    <dgm:cxn modelId="{D8BEF674-141F-4486-82F0-FE3D1D0B9B5F}" type="presOf" srcId="{A3A19198-3658-4079-97DE-31642BB8ACC5}" destId="{D3537268-EFAF-444B-9C1D-6D0840272FF7}" srcOrd="0" destOrd="0" presId="urn:microsoft.com/office/officeart/2011/layout/CircleProcess"/>
    <dgm:cxn modelId="{BCEF0E78-2700-42B4-A120-78A0263E2778}" type="presOf" srcId="{6E0AA3AF-589E-4207-8331-5F1D486E89B9}" destId="{5F0C2509-E8A9-443E-AB3C-8E6215E9B98D}" srcOrd="0" destOrd="0" presId="urn:microsoft.com/office/officeart/2011/layout/CircleProcess"/>
    <dgm:cxn modelId="{A7DF6814-03D6-4E86-B80A-7D71AE6D652A}" type="presOf" srcId="{4AAAD19D-4C61-48B6-8839-02610FA11269}" destId="{7F0F86A6-9F64-4A0F-97A2-C57F6578F66D}" srcOrd="1" destOrd="0" presId="urn:microsoft.com/office/officeart/2011/layout/CircleProcess"/>
    <dgm:cxn modelId="{2FA494D0-7FE1-4C5D-B845-C74733D5AF5B}" type="presParOf" srcId="{F40C2CD8-A16E-4E25-816D-687F36AC2948}" destId="{79792CAF-F979-467E-BF17-949D4FF3B88A}" srcOrd="0" destOrd="0" presId="urn:microsoft.com/office/officeart/2011/layout/CircleProcess"/>
    <dgm:cxn modelId="{7E2A9E81-F214-4FBB-BAA3-79BB5D95A0AC}" type="presParOf" srcId="{79792CAF-F979-467E-BF17-949D4FF3B88A}" destId="{F04D5D96-DA8D-46F9-9B0B-C42B9DCE22C7}" srcOrd="0" destOrd="0" presId="urn:microsoft.com/office/officeart/2011/layout/CircleProcess"/>
    <dgm:cxn modelId="{D37FB7EB-AFE8-4A55-8E44-7F50C6BD9D5F}" type="presParOf" srcId="{F40C2CD8-A16E-4E25-816D-687F36AC2948}" destId="{9747812C-819A-432B-985A-EA3985C8E773}" srcOrd="1" destOrd="0" presId="urn:microsoft.com/office/officeart/2011/layout/CircleProcess"/>
    <dgm:cxn modelId="{74D81F5B-0835-43DD-A0DD-25CF56DE5175}" type="presParOf" srcId="{9747812C-819A-432B-985A-EA3985C8E773}" destId="{D3537268-EFAF-444B-9C1D-6D0840272FF7}" srcOrd="0" destOrd="0" presId="urn:microsoft.com/office/officeart/2011/layout/CircleProcess"/>
    <dgm:cxn modelId="{D22912DA-ADB7-4B42-B58A-C6E7969E5FAB}" type="presParOf" srcId="{F40C2CD8-A16E-4E25-816D-687F36AC2948}" destId="{FBD262CC-E7F5-4B88-A03F-CAC097B9CDFD}" srcOrd="2" destOrd="0" presId="urn:microsoft.com/office/officeart/2011/layout/CircleProcess"/>
    <dgm:cxn modelId="{3EB1099D-8638-420B-805B-2F3829909828}" type="presParOf" srcId="{F40C2CD8-A16E-4E25-816D-687F36AC2948}" destId="{EDBDF648-E8AE-4B1F-8E42-34A2527A22ED}" srcOrd="3" destOrd="0" presId="urn:microsoft.com/office/officeart/2011/layout/CircleProcess"/>
    <dgm:cxn modelId="{EC8E8E5F-26C9-4A29-93C9-A85CF8D65D75}" type="presParOf" srcId="{EDBDF648-E8AE-4B1F-8E42-34A2527A22ED}" destId="{B2767253-81F2-4CCB-9CE5-FE6A543C0013}" srcOrd="0" destOrd="0" presId="urn:microsoft.com/office/officeart/2011/layout/CircleProcess"/>
    <dgm:cxn modelId="{15B1F517-16F0-4968-9C24-3D929A593F95}" type="presParOf" srcId="{F40C2CD8-A16E-4E25-816D-687F36AC2948}" destId="{891A5FDA-747B-4E9D-9573-6431A9C93851}" srcOrd="4" destOrd="0" presId="urn:microsoft.com/office/officeart/2011/layout/CircleProcess"/>
    <dgm:cxn modelId="{9681038F-227E-4B9D-ABBA-F8A7A94114A3}" type="presParOf" srcId="{891A5FDA-747B-4E9D-9573-6431A9C93851}" destId="{5F0C2509-E8A9-443E-AB3C-8E6215E9B98D}" srcOrd="0" destOrd="0" presId="urn:microsoft.com/office/officeart/2011/layout/CircleProcess"/>
    <dgm:cxn modelId="{94959F72-0014-4E9C-B26A-4DC5A2CF5E68}" type="presParOf" srcId="{F40C2CD8-A16E-4E25-816D-687F36AC2948}" destId="{91E788A3-D41F-4119-879B-8D2A98F1D08A}" srcOrd="5" destOrd="0" presId="urn:microsoft.com/office/officeart/2011/layout/CircleProcess"/>
    <dgm:cxn modelId="{63641BAB-C818-467C-8A9D-083C50C1F373}" type="presParOf" srcId="{F40C2CD8-A16E-4E25-816D-687F36AC2948}" destId="{EFA4C091-FEF1-49C9-B771-D1604DC3041F}" srcOrd="6" destOrd="0" presId="urn:microsoft.com/office/officeart/2011/layout/CircleProcess"/>
    <dgm:cxn modelId="{5E8EBCEB-1287-4C7B-98EF-09B9252D1639}" type="presParOf" srcId="{EFA4C091-FEF1-49C9-B771-D1604DC3041F}" destId="{E228FBE6-D992-4312-BFB7-25D1DB005E14}" srcOrd="0" destOrd="0" presId="urn:microsoft.com/office/officeart/2011/layout/CircleProcess"/>
    <dgm:cxn modelId="{B62B69DC-781C-4B74-8574-F64A29FCC732}" type="presParOf" srcId="{F40C2CD8-A16E-4E25-816D-687F36AC2948}" destId="{20863639-5DFC-4FD1-9CDA-30C730D6DC97}" srcOrd="7" destOrd="0" presId="urn:microsoft.com/office/officeart/2011/layout/CircleProcess"/>
    <dgm:cxn modelId="{2A598D39-3E04-4429-9151-CEFA554150E2}" type="presParOf" srcId="{20863639-5DFC-4FD1-9CDA-30C730D6DC97}" destId="{BD776531-CF9B-4555-B032-EA9144C6AF8A}" srcOrd="0" destOrd="0" presId="urn:microsoft.com/office/officeart/2011/layout/CircleProcess"/>
    <dgm:cxn modelId="{59C1181D-4B28-425C-90B3-F77B75285A89}" type="presParOf" srcId="{F40C2CD8-A16E-4E25-816D-687F36AC2948}" destId="{7F0F86A6-9F64-4A0F-97A2-C57F6578F66D}" srcOrd="8" destOrd="0" presId="urn:microsoft.com/office/officeart/2011/layout/Circle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F68332-986E-474A-BFBC-FDF1805CED9A}"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GB"/>
        </a:p>
      </dgm:t>
    </dgm:pt>
    <dgm:pt modelId="{E779D719-B497-4A0D-8419-99AD83ED1A4A}">
      <dgm:prSet phldrT="[Text]"/>
      <dgm:spPr/>
      <dgm:t>
        <a:bodyPr/>
        <a:lstStyle/>
        <a:p>
          <a:r>
            <a:rPr lang="en-GB" dirty="0" smtClean="0"/>
            <a:t>Initial rough theory</a:t>
          </a:r>
          <a:endParaRPr lang="en-GB" dirty="0"/>
        </a:p>
      </dgm:t>
    </dgm:pt>
    <dgm:pt modelId="{B8D35CA9-3B20-4E1E-AA00-B12EF6105B0F}" type="parTrans" cxnId="{70A760E0-DA67-4D69-BFA2-ED5542D2BCF5}">
      <dgm:prSet/>
      <dgm:spPr/>
      <dgm:t>
        <a:bodyPr/>
        <a:lstStyle/>
        <a:p>
          <a:endParaRPr lang="en-GB"/>
        </a:p>
      </dgm:t>
    </dgm:pt>
    <dgm:pt modelId="{5DA2680F-AAE4-4891-92E5-B861461F36DB}" type="sibTrans" cxnId="{70A760E0-DA67-4D69-BFA2-ED5542D2BCF5}">
      <dgm:prSet/>
      <dgm:spPr/>
      <dgm:t>
        <a:bodyPr/>
        <a:lstStyle/>
        <a:p>
          <a:endParaRPr lang="en-GB"/>
        </a:p>
      </dgm:t>
    </dgm:pt>
    <dgm:pt modelId="{9A3E7FA4-A472-4137-B4B4-A78C7116FF1B}">
      <dgm:prSet phldrT="[Text]"/>
      <dgm:spPr/>
      <dgm:t>
        <a:bodyPr/>
        <a:lstStyle/>
        <a:p>
          <a:pPr algn="l"/>
          <a:r>
            <a:rPr lang="en-GB" dirty="0" smtClean="0"/>
            <a:t>Theory of Action</a:t>
          </a:r>
        </a:p>
        <a:p>
          <a:pPr algn="l"/>
          <a:endParaRPr lang="en-GB" dirty="0" smtClean="0"/>
        </a:p>
        <a:p>
          <a:pPr algn="l"/>
          <a:r>
            <a:rPr lang="en-GB" dirty="0" smtClean="0"/>
            <a:t>Theory of Change</a:t>
          </a:r>
          <a:endParaRPr lang="en-GB" dirty="0"/>
        </a:p>
      </dgm:t>
    </dgm:pt>
    <dgm:pt modelId="{906B2CD8-5140-4785-8C9D-50D9A7FB45A2}" type="parTrans" cxnId="{61E818E3-DE5A-441F-8827-17981C638696}">
      <dgm:prSet/>
      <dgm:spPr/>
      <dgm:t>
        <a:bodyPr/>
        <a:lstStyle/>
        <a:p>
          <a:endParaRPr lang="en-GB"/>
        </a:p>
      </dgm:t>
    </dgm:pt>
    <dgm:pt modelId="{E8F6A521-5B34-4762-917D-90789105DAD9}" type="sibTrans" cxnId="{61E818E3-DE5A-441F-8827-17981C638696}">
      <dgm:prSet/>
      <dgm:spPr/>
      <dgm:t>
        <a:bodyPr/>
        <a:lstStyle/>
        <a:p>
          <a:endParaRPr lang="en-GB"/>
        </a:p>
      </dgm:t>
    </dgm:pt>
    <dgm:pt modelId="{4E87AF66-C9AA-4E42-A494-C94EFDDCCD86}">
      <dgm:prSet phldrT="[Text]"/>
      <dgm:spPr/>
      <dgm:t>
        <a:bodyPr/>
        <a:lstStyle/>
        <a:p>
          <a:r>
            <a:rPr lang="en-GB" dirty="0" smtClean="0"/>
            <a:t>Review of evidence</a:t>
          </a:r>
          <a:endParaRPr lang="en-GB" dirty="0"/>
        </a:p>
      </dgm:t>
    </dgm:pt>
    <dgm:pt modelId="{4283099F-F87E-47E9-885E-B74C5744940A}" type="parTrans" cxnId="{9B392AB0-1910-4B72-BDF9-8DC8B28B99A1}">
      <dgm:prSet/>
      <dgm:spPr/>
      <dgm:t>
        <a:bodyPr/>
        <a:lstStyle/>
        <a:p>
          <a:endParaRPr lang="en-GB"/>
        </a:p>
      </dgm:t>
    </dgm:pt>
    <dgm:pt modelId="{C8AFA9F7-668D-4401-BF52-97D1FBDA5256}" type="sibTrans" cxnId="{9B392AB0-1910-4B72-BDF9-8DC8B28B99A1}">
      <dgm:prSet/>
      <dgm:spPr/>
      <dgm:t>
        <a:bodyPr/>
        <a:lstStyle/>
        <a:p>
          <a:endParaRPr lang="en-GB"/>
        </a:p>
      </dgm:t>
    </dgm:pt>
    <dgm:pt modelId="{A27EAB62-8C7D-4EB3-BF4B-25D5F307B6B2}">
      <dgm:prSet phldrT="[Text]"/>
      <dgm:spPr/>
      <dgm:t>
        <a:bodyPr/>
        <a:lstStyle/>
        <a:p>
          <a:pPr algn="l"/>
          <a:r>
            <a:rPr lang="en-GB" dirty="0" smtClean="0"/>
            <a:t>Evidence about…</a:t>
          </a:r>
        </a:p>
        <a:p>
          <a:pPr algn="l"/>
          <a:r>
            <a:rPr lang="en-GB" dirty="0" smtClean="0"/>
            <a:t>Specific program elements</a:t>
          </a:r>
        </a:p>
        <a:p>
          <a:pPr algn="l"/>
          <a:r>
            <a:rPr lang="en-GB" dirty="0" smtClean="0"/>
            <a:t>Implementation</a:t>
          </a:r>
        </a:p>
        <a:p>
          <a:pPr algn="l"/>
          <a:r>
            <a:rPr lang="en-GB" dirty="0" smtClean="0"/>
            <a:t>Outcomes</a:t>
          </a:r>
        </a:p>
        <a:p>
          <a:pPr algn="l"/>
          <a:r>
            <a:rPr lang="en-GB" dirty="0" smtClean="0"/>
            <a:t>How mechanisms generate outcomes</a:t>
          </a:r>
        </a:p>
        <a:p>
          <a:pPr algn="l"/>
          <a:r>
            <a:rPr lang="en-GB" dirty="0" smtClean="0"/>
            <a:t>How context affects mechanisms and outcomes</a:t>
          </a:r>
        </a:p>
      </dgm:t>
    </dgm:pt>
    <dgm:pt modelId="{43D2B292-DE6E-4EFD-8571-810B5E1B6EBF}" type="parTrans" cxnId="{E0048866-B27E-4DF0-997F-B9CD1D4FCE38}">
      <dgm:prSet/>
      <dgm:spPr/>
      <dgm:t>
        <a:bodyPr/>
        <a:lstStyle/>
        <a:p>
          <a:endParaRPr lang="en-GB"/>
        </a:p>
      </dgm:t>
    </dgm:pt>
    <dgm:pt modelId="{A51DFAEC-9CE4-4288-BB41-5D9717577835}" type="sibTrans" cxnId="{E0048866-B27E-4DF0-997F-B9CD1D4FCE38}">
      <dgm:prSet/>
      <dgm:spPr/>
      <dgm:t>
        <a:bodyPr/>
        <a:lstStyle/>
        <a:p>
          <a:endParaRPr lang="en-GB"/>
        </a:p>
      </dgm:t>
    </dgm:pt>
    <dgm:pt modelId="{F879A625-E2AF-4FB5-9156-32497BC7DECC}">
      <dgm:prSet phldrT="[Text]"/>
      <dgm:spPr/>
      <dgm:t>
        <a:bodyPr/>
        <a:lstStyle/>
        <a:p>
          <a:r>
            <a:rPr lang="en-GB" dirty="0" smtClean="0"/>
            <a:t>Refined theory</a:t>
          </a:r>
          <a:endParaRPr lang="en-GB" dirty="0"/>
        </a:p>
      </dgm:t>
    </dgm:pt>
    <dgm:pt modelId="{6AD3A860-AA9E-4D4A-B918-96451248CB95}" type="parTrans" cxnId="{1FC5A00D-444B-4F38-BC96-299D44A3AB36}">
      <dgm:prSet/>
      <dgm:spPr/>
      <dgm:t>
        <a:bodyPr/>
        <a:lstStyle/>
        <a:p>
          <a:endParaRPr lang="en-GB"/>
        </a:p>
      </dgm:t>
    </dgm:pt>
    <dgm:pt modelId="{73B2A9ED-362D-46EE-A8A3-63B7161009FF}" type="sibTrans" cxnId="{1FC5A00D-444B-4F38-BC96-299D44A3AB36}">
      <dgm:prSet/>
      <dgm:spPr/>
      <dgm:t>
        <a:bodyPr/>
        <a:lstStyle/>
        <a:p>
          <a:endParaRPr lang="en-GB"/>
        </a:p>
      </dgm:t>
    </dgm:pt>
    <dgm:pt modelId="{6023A2C6-C370-4274-BCFF-4413325C0CC6}">
      <dgm:prSet phldrT="[Text]"/>
      <dgm:spPr/>
      <dgm:t>
        <a:bodyPr/>
        <a:lstStyle/>
        <a:p>
          <a:pPr algn="l"/>
          <a:r>
            <a:rPr lang="en-GB" dirty="0" smtClean="0"/>
            <a:t>CMO1</a:t>
          </a:r>
        </a:p>
        <a:p>
          <a:pPr algn="l"/>
          <a:r>
            <a:rPr lang="en-GB" dirty="0" smtClean="0"/>
            <a:t>CMO2</a:t>
          </a:r>
        </a:p>
        <a:p>
          <a:pPr algn="l"/>
          <a:r>
            <a:rPr lang="en-GB" dirty="0" smtClean="0"/>
            <a:t>CMO3 </a:t>
          </a:r>
        </a:p>
        <a:p>
          <a:pPr algn="l"/>
          <a:r>
            <a:rPr lang="en-GB" dirty="0" err="1" smtClean="0"/>
            <a:t>Etc</a:t>
          </a:r>
          <a:endParaRPr lang="en-GB" dirty="0"/>
        </a:p>
      </dgm:t>
    </dgm:pt>
    <dgm:pt modelId="{98F3B6C6-FCD6-41C7-91A6-019C35116F19}" type="parTrans" cxnId="{4A5F71DE-5C6F-41D5-9AAC-ECAAE0545AC0}">
      <dgm:prSet/>
      <dgm:spPr/>
      <dgm:t>
        <a:bodyPr/>
        <a:lstStyle/>
        <a:p>
          <a:endParaRPr lang="en-GB"/>
        </a:p>
      </dgm:t>
    </dgm:pt>
    <dgm:pt modelId="{A035B1C1-26F0-42A6-9E27-0ADF4038B628}" type="sibTrans" cxnId="{4A5F71DE-5C6F-41D5-9AAC-ECAAE0545AC0}">
      <dgm:prSet/>
      <dgm:spPr/>
      <dgm:t>
        <a:bodyPr/>
        <a:lstStyle/>
        <a:p>
          <a:endParaRPr lang="en-GB"/>
        </a:p>
      </dgm:t>
    </dgm:pt>
    <dgm:pt modelId="{C0B702ED-2766-428B-A888-B15BF39E255A}">
      <dgm:prSet phldrT="[Text]"/>
      <dgm:spPr/>
      <dgm:t>
        <a:bodyPr/>
        <a:lstStyle/>
        <a:p>
          <a:r>
            <a:rPr lang="en-GB" dirty="0" smtClean="0"/>
            <a:t>  </a:t>
          </a:r>
        </a:p>
      </dgm:t>
    </dgm:pt>
    <dgm:pt modelId="{5EACD056-63BE-4E9D-BD78-EAE08B112675}" type="sibTrans" cxnId="{3E9F6E07-74D1-40A3-A227-EF227B433590}">
      <dgm:prSet/>
      <dgm:spPr/>
      <dgm:t>
        <a:bodyPr/>
        <a:lstStyle/>
        <a:p>
          <a:endParaRPr lang="en-GB"/>
        </a:p>
      </dgm:t>
    </dgm:pt>
    <dgm:pt modelId="{402786C5-9CDE-4196-B20B-535DC889489E}" type="parTrans" cxnId="{3E9F6E07-74D1-40A3-A227-EF227B433590}">
      <dgm:prSet/>
      <dgm:spPr/>
      <dgm:t>
        <a:bodyPr/>
        <a:lstStyle/>
        <a:p>
          <a:endParaRPr lang="en-GB"/>
        </a:p>
      </dgm:t>
    </dgm:pt>
    <dgm:pt modelId="{647EFC3B-B9EF-48AC-A84E-1408904977F0}">
      <dgm:prSet/>
      <dgm:spPr/>
      <dgm:t>
        <a:bodyPr/>
        <a:lstStyle/>
        <a:p>
          <a:pPr algn="l"/>
          <a:r>
            <a:rPr lang="en-GB" dirty="0" smtClean="0"/>
            <a:t>Explanation of pattern of CMOs</a:t>
          </a:r>
          <a:endParaRPr lang="en-GB" dirty="0"/>
        </a:p>
      </dgm:t>
    </dgm:pt>
    <dgm:pt modelId="{7940042E-ED80-4D2D-9925-7527C0627BAC}" type="parTrans" cxnId="{A4E125C8-408F-4FF6-826A-57D3A0A67084}">
      <dgm:prSet/>
      <dgm:spPr/>
      <dgm:t>
        <a:bodyPr/>
        <a:lstStyle/>
        <a:p>
          <a:endParaRPr lang="en-GB"/>
        </a:p>
      </dgm:t>
    </dgm:pt>
    <dgm:pt modelId="{2F9E030E-473B-415A-9EC2-F3C315004250}" type="sibTrans" cxnId="{A4E125C8-408F-4FF6-826A-57D3A0A67084}">
      <dgm:prSet/>
      <dgm:spPr/>
      <dgm:t>
        <a:bodyPr/>
        <a:lstStyle/>
        <a:p>
          <a:endParaRPr lang="en-GB"/>
        </a:p>
      </dgm:t>
    </dgm:pt>
    <dgm:pt modelId="{A7312F08-460B-4340-B280-9FB6A891B0C2}" type="pres">
      <dgm:prSet presAssocID="{0BF68332-986E-474A-BFBC-FDF1805CED9A}" presName="Name0" presStyleCnt="0">
        <dgm:presLayoutVars>
          <dgm:chMax val="7"/>
          <dgm:chPref val="5"/>
          <dgm:dir/>
          <dgm:animOne val="branch"/>
          <dgm:animLvl val="lvl"/>
        </dgm:presLayoutVars>
      </dgm:prSet>
      <dgm:spPr/>
      <dgm:t>
        <a:bodyPr/>
        <a:lstStyle/>
        <a:p>
          <a:endParaRPr lang="nl-NL"/>
        </a:p>
      </dgm:t>
    </dgm:pt>
    <dgm:pt modelId="{9E40206D-B51C-457F-9687-464B5F35F32A}" type="pres">
      <dgm:prSet presAssocID="{C0B702ED-2766-428B-A888-B15BF39E255A}" presName="ChildAccent4" presStyleCnt="0"/>
      <dgm:spPr/>
    </dgm:pt>
    <dgm:pt modelId="{C8E81D72-0418-4531-8A23-FFB92A6DA0CF}" type="pres">
      <dgm:prSet presAssocID="{C0B702ED-2766-428B-A888-B15BF39E255A}" presName="ChildAccent" presStyleLbl="alignImgPlace1" presStyleIdx="0" presStyleCnt="4" custLinFactNeighborX="26234" custLinFactNeighborY="64"/>
      <dgm:spPr/>
      <dgm:t>
        <a:bodyPr/>
        <a:lstStyle/>
        <a:p>
          <a:endParaRPr lang="nl-NL"/>
        </a:p>
      </dgm:t>
    </dgm:pt>
    <dgm:pt modelId="{600BFBA0-D843-494C-A99B-75CDD864787D}" type="pres">
      <dgm:prSet presAssocID="{C0B702ED-2766-428B-A888-B15BF39E255A}" presName="Child4" presStyleLbl="revTx" presStyleIdx="0" presStyleCnt="0">
        <dgm:presLayoutVars>
          <dgm:chMax val="0"/>
          <dgm:chPref val="0"/>
          <dgm:bulletEnabled val="1"/>
        </dgm:presLayoutVars>
      </dgm:prSet>
      <dgm:spPr/>
      <dgm:t>
        <a:bodyPr/>
        <a:lstStyle/>
        <a:p>
          <a:endParaRPr lang="nl-NL"/>
        </a:p>
      </dgm:t>
    </dgm:pt>
    <dgm:pt modelId="{3D212324-1589-4485-A927-B7BE5A90D8FE}" type="pres">
      <dgm:prSet presAssocID="{C0B702ED-2766-428B-A888-B15BF39E255A}" presName="Parent4" presStyleLbl="node1" presStyleIdx="0" presStyleCnt="4" custLinFactNeighborX="26234" custLinFactNeighborY="274">
        <dgm:presLayoutVars>
          <dgm:chMax val="2"/>
          <dgm:chPref val="1"/>
          <dgm:bulletEnabled val="1"/>
        </dgm:presLayoutVars>
      </dgm:prSet>
      <dgm:spPr/>
      <dgm:t>
        <a:bodyPr/>
        <a:lstStyle/>
        <a:p>
          <a:endParaRPr lang="en-GB"/>
        </a:p>
      </dgm:t>
    </dgm:pt>
    <dgm:pt modelId="{01489E56-5126-4340-9C13-028992B2289C}" type="pres">
      <dgm:prSet presAssocID="{F879A625-E2AF-4FB5-9156-32497BC7DECC}" presName="ChildAccent3" presStyleCnt="0"/>
      <dgm:spPr/>
    </dgm:pt>
    <dgm:pt modelId="{5B300A49-9A63-4DE0-9E81-E98423A2F5F7}" type="pres">
      <dgm:prSet presAssocID="{F879A625-E2AF-4FB5-9156-32497BC7DECC}" presName="ChildAccent" presStyleLbl="alignImgPlace1" presStyleIdx="1" presStyleCnt="4" custLinFactNeighborX="22590"/>
      <dgm:spPr/>
      <dgm:t>
        <a:bodyPr/>
        <a:lstStyle/>
        <a:p>
          <a:endParaRPr lang="en-GB"/>
        </a:p>
      </dgm:t>
    </dgm:pt>
    <dgm:pt modelId="{5D433500-99C0-4E77-B664-8A89610A1406}" type="pres">
      <dgm:prSet presAssocID="{F879A625-E2AF-4FB5-9156-32497BC7DECC}" presName="Child3" presStyleLbl="revTx" presStyleIdx="0" presStyleCnt="0">
        <dgm:presLayoutVars>
          <dgm:chMax val="0"/>
          <dgm:chPref val="0"/>
          <dgm:bulletEnabled val="1"/>
        </dgm:presLayoutVars>
      </dgm:prSet>
      <dgm:spPr/>
      <dgm:t>
        <a:bodyPr/>
        <a:lstStyle/>
        <a:p>
          <a:endParaRPr lang="en-GB"/>
        </a:p>
      </dgm:t>
    </dgm:pt>
    <dgm:pt modelId="{A5A14B9D-2B69-48BD-A9B3-2530920A5FED}" type="pres">
      <dgm:prSet presAssocID="{F879A625-E2AF-4FB5-9156-32497BC7DECC}" presName="Parent3" presStyleLbl="node1" presStyleIdx="1" presStyleCnt="4" custLinFactNeighborX="22590">
        <dgm:presLayoutVars>
          <dgm:chMax val="2"/>
          <dgm:chPref val="1"/>
          <dgm:bulletEnabled val="1"/>
        </dgm:presLayoutVars>
      </dgm:prSet>
      <dgm:spPr/>
      <dgm:t>
        <a:bodyPr/>
        <a:lstStyle/>
        <a:p>
          <a:endParaRPr lang="nl-NL"/>
        </a:p>
      </dgm:t>
    </dgm:pt>
    <dgm:pt modelId="{F6CB02EE-027D-4BAE-8CFA-1D3C14850D74}" type="pres">
      <dgm:prSet presAssocID="{4E87AF66-C9AA-4E42-A494-C94EFDDCCD86}" presName="ChildAccent2" presStyleCnt="0"/>
      <dgm:spPr/>
    </dgm:pt>
    <dgm:pt modelId="{5B27D3F8-28CF-4188-A34A-95524254B9E3}" type="pres">
      <dgm:prSet presAssocID="{4E87AF66-C9AA-4E42-A494-C94EFDDCCD86}" presName="ChildAccent" presStyleLbl="alignImgPlace1" presStyleIdx="2" presStyleCnt="4" custScaleX="182820" custLinFactNeighborX="-22590" custLinFactNeighborY="1456"/>
      <dgm:spPr/>
      <dgm:t>
        <a:bodyPr/>
        <a:lstStyle/>
        <a:p>
          <a:endParaRPr lang="en-GB"/>
        </a:p>
      </dgm:t>
    </dgm:pt>
    <dgm:pt modelId="{F8EC1F45-C7DE-4264-85E8-2E6D462373A1}" type="pres">
      <dgm:prSet presAssocID="{4E87AF66-C9AA-4E42-A494-C94EFDDCCD86}" presName="Child2" presStyleLbl="revTx" presStyleIdx="0" presStyleCnt="0">
        <dgm:presLayoutVars>
          <dgm:chMax val="0"/>
          <dgm:chPref val="0"/>
          <dgm:bulletEnabled val="1"/>
        </dgm:presLayoutVars>
      </dgm:prSet>
      <dgm:spPr/>
      <dgm:t>
        <a:bodyPr/>
        <a:lstStyle/>
        <a:p>
          <a:endParaRPr lang="en-GB"/>
        </a:p>
      </dgm:t>
    </dgm:pt>
    <dgm:pt modelId="{59C00DB6-5B36-461C-AE71-F36DDEB48C9A}" type="pres">
      <dgm:prSet presAssocID="{4E87AF66-C9AA-4E42-A494-C94EFDDCCD86}" presName="Parent2" presStyleLbl="node1" presStyleIdx="2" presStyleCnt="4" custScaleX="184448" custLinFactNeighborX="-21860" custLinFactNeighborY="4492">
        <dgm:presLayoutVars>
          <dgm:chMax val="2"/>
          <dgm:chPref val="1"/>
          <dgm:bulletEnabled val="1"/>
        </dgm:presLayoutVars>
      </dgm:prSet>
      <dgm:spPr/>
      <dgm:t>
        <a:bodyPr/>
        <a:lstStyle/>
        <a:p>
          <a:endParaRPr lang="nl-NL"/>
        </a:p>
      </dgm:t>
    </dgm:pt>
    <dgm:pt modelId="{8556D839-A71A-454A-86FD-0CAF609BE75F}" type="pres">
      <dgm:prSet presAssocID="{E779D719-B497-4A0D-8419-99AD83ED1A4A}" presName="ChildAccent1" presStyleCnt="0"/>
      <dgm:spPr/>
    </dgm:pt>
    <dgm:pt modelId="{24324FD6-A69C-4B1E-B931-6B880828624C}" type="pres">
      <dgm:prSet presAssocID="{E779D719-B497-4A0D-8419-99AD83ED1A4A}" presName="ChildAccent" presStyleLbl="alignImgPlace1" presStyleIdx="3" presStyleCnt="4" custLinFactNeighborX="-69582" custLinFactNeighborY="1913"/>
      <dgm:spPr/>
      <dgm:t>
        <a:bodyPr/>
        <a:lstStyle/>
        <a:p>
          <a:endParaRPr lang="en-GB"/>
        </a:p>
      </dgm:t>
    </dgm:pt>
    <dgm:pt modelId="{15AF78DC-A1A6-4E2F-A439-67BAE4797BCE}" type="pres">
      <dgm:prSet presAssocID="{E779D719-B497-4A0D-8419-99AD83ED1A4A}" presName="Child1" presStyleLbl="revTx" presStyleIdx="0" presStyleCnt="0">
        <dgm:presLayoutVars>
          <dgm:chMax val="0"/>
          <dgm:chPref val="0"/>
          <dgm:bulletEnabled val="1"/>
        </dgm:presLayoutVars>
      </dgm:prSet>
      <dgm:spPr/>
      <dgm:t>
        <a:bodyPr/>
        <a:lstStyle/>
        <a:p>
          <a:endParaRPr lang="en-GB"/>
        </a:p>
      </dgm:t>
    </dgm:pt>
    <dgm:pt modelId="{7319D2DE-6AA7-46E0-88D0-11F456B8CC99}" type="pres">
      <dgm:prSet presAssocID="{E779D719-B497-4A0D-8419-99AD83ED1A4A}" presName="Parent1" presStyleLbl="node1" presStyleIdx="3" presStyleCnt="4" custLinFactNeighborX="-69582" custLinFactNeighborY="11479">
        <dgm:presLayoutVars>
          <dgm:chMax val="2"/>
          <dgm:chPref val="1"/>
          <dgm:bulletEnabled val="1"/>
        </dgm:presLayoutVars>
      </dgm:prSet>
      <dgm:spPr/>
      <dgm:t>
        <a:bodyPr/>
        <a:lstStyle/>
        <a:p>
          <a:endParaRPr lang="nl-NL"/>
        </a:p>
      </dgm:t>
    </dgm:pt>
  </dgm:ptLst>
  <dgm:cxnLst>
    <dgm:cxn modelId="{BE7F3678-404B-4A8B-899B-E7E2C55A3902}" type="presOf" srcId="{0BF68332-986E-474A-BFBC-FDF1805CED9A}" destId="{A7312F08-460B-4340-B280-9FB6A891B0C2}" srcOrd="0" destOrd="0" presId="urn:microsoft.com/office/officeart/2011/layout/InterconnectedBlockProcess"/>
    <dgm:cxn modelId="{3E9F6E07-74D1-40A3-A227-EF227B433590}" srcId="{0BF68332-986E-474A-BFBC-FDF1805CED9A}" destId="{C0B702ED-2766-428B-A888-B15BF39E255A}" srcOrd="3" destOrd="0" parTransId="{402786C5-9CDE-4196-B20B-535DC889489E}" sibTransId="{5EACD056-63BE-4E9D-BD78-EAE08B112675}"/>
    <dgm:cxn modelId="{57C4114C-55D0-44D4-8881-EE34E3B2B9E2}" type="presOf" srcId="{647EFC3B-B9EF-48AC-A84E-1408904977F0}" destId="{600BFBA0-D843-494C-A99B-75CDD864787D}" srcOrd="1" destOrd="0" presId="urn:microsoft.com/office/officeart/2011/layout/InterconnectedBlockProcess"/>
    <dgm:cxn modelId="{9B392AB0-1910-4B72-BDF9-8DC8B28B99A1}" srcId="{0BF68332-986E-474A-BFBC-FDF1805CED9A}" destId="{4E87AF66-C9AA-4E42-A494-C94EFDDCCD86}" srcOrd="1" destOrd="0" parTransId="{4283099F-F87E-47E9-885E-B74C5744940A}" sibTransId="{C8AFA9F7-668D-4401-BF52-97D1FBDA5256}"/>
    <dgm:cxn modelId="{8958D1A3-51C0-49D0-A544-FCCCA312FCD0}" type="presOf" srcId="{6023A2C6-C370-4274-BCFF-4413325C0CC6}" destId="{5B300A49-9A63-4DE0-9E81-E98423A2F5F7}" srcOrd="0" destOrd="0" presId="urn:microsoft.com/office/officeart/2011/layout/InterconnectedBlockProcess"/>
    <dgm:cxn modelId="{61E818E3-DE5A-441F-8827-17981C638696}" srcId="{E779D719-B497-4A0D-8419-99AD83ED1A4A}" destId="{9A3E7FA4-A472-4137-B4B4-A78C7116FF1B}" srcOrd="0" destOrd="0" parTransId="{906B2CD8-5140-4785-8C9D-50D9A7FB45A2}" sibTransId="{E8F6A521-5B34-4762-917D-90789105DAD9}"/>
    <dgm:cxn modelId="{43E64466-226D-472A-A4DC-ADAF4C5BC29B}" type="presOf" srcId="{9A3E7FA4-A472-4137-B4B4-A78C7116FF1B}" destId="{15AF78DC-A1A6-4E2F-A439-67BAE4797BCE}" srcOrd="1" destOrd="0" presId="urn:microsoft.com/office/officeart/2011/layout/InterconnectedBlockProcess"/>
    <dgm:cxn modelId="{3995463E-3401-4512-8999-38EE123F8B04}" type="presOf" srcId="{F879A625-E2AF-4FB5-9156-32497BC7DECC}" destId="{A5A14B9D-2B69-48BD-A9B3-2530920A5FED}" srcOrd="0" destOrd="0" presId="urn:microsoft.com/office/officeart/2011/layout/InterconnectedBlockProcess"/>
    <dgm:cxn modelId="{0C4AB6C4-3491-4EE3-BA1C-EEAAD15BCFAE}" type="presOf" srcId="{647EFC3B-B9EF-48AC-A84E-1408904977F0}" destId="{C8E81D72-0418-4531-8A23-FFB92A6DA0CF}" srcOrd="0" destOrd="0" presId="urn:microsoft.com/office/officeart/2011/layout/InterconnectedBlockProcess"/>
    <dgm:cxn modelId="{690CA9F1-0489-4B98-B5A8-071C955E2CC0}" type="presOf" srcId="{A27EAB62-8C7D-4EB3-BF4B-25D5F307B6B2}" destId="{5B27D3F8-28CF-4188-A34A-95524254B9E3}" srcOrd="0" destOrd="0" presId="urn:microsoft.com/office/officeart/2011/layout/InterconnectedBlockProcess"/>
    <dgm:cxn modelId="{3E609827-7793-4310-9A84-9AFB6E8A6F0F}" type="presOf" srcId="{E779D719-B497-4A0D-8419-99AD83ED1A4A}" destId="{7319D2DE-6AA7-46E0-88D0-11F456B8CC99}" srcOrd="0" destOrd="0" presId="urn:microsoft.com/office/officeart/2011/layout/InterconnectedBlockProcess"/>
    <dgm:cxn modelId="{4A5F71DE-5C6F-41D5-9AAC-ECAAE0545AC0}" srcId="{F879A625-E2AF-4FB5-9156-32497BC7DECC}" destId="{6023A2C6-C370-4274-BCFF-4413325C0CC6}" srcOrd="0" destOrd="0" parTransId="{98F3B6C6-FCD6-41C7-91A6-019C35116F19}" sibTransId="{A035B1C1-26F0-42A6-9E27-0ADF4038B628}"/>
    <dgm:cxn modelId="{1CDBBC45-CBDA-4797-86F2-B4190310C031}" type="presOf" srcId="{9A3E7FA4-A472-4137-B4B4-A78C7116FF1B}" destId="{24324FD6-A69C-4B1E-B931-6B880828624C}" srcOrd="0" destOrd="0" presId="urn:microsoft.com/office/officeart/2011/layout/InterconnectedBlockProcess"/>
    <dgm:cxn modelId="{A4E125C8-408F-4FF6-826A-57D3A0A67084}" srcId="{C0B702ED-2766-428B-A888-B15BF39E255A}" destId="{647EFC3B-B9EF-48AC-A84E-1408904977F0}" srcOrd="0" destOrd="0" parTransId="{7940042E-ED80-4D2D-9925-7527C0627BAC}" sibTransId="{2F9E030E-473B-415A-9EC2-F3C315004250}"/>
    <dgm:cxn modelId="{3E434229-96EA-4B8E-BB9A-CD7D2F740B61}" type="presOf" srcId="{4E87AF66-C9AA-4E42-A494-C94EFDDCCD86}" destId="{59C00DB6-5B36-461C-AE71-F36DDEB48C9A}" srcOrd="0" destOrd="0" presId="urn:microsoft.com/office/officeart/2011/layout/InterconnectedBlockProcess"/>
    <dgm:cxn modelId="{BD9F0CDA-3096-4C8E-922A-4B6A7936ACAE}" type="presOf" srcId="{6023A2C6-C370-4274-BCFF-4413325C0CC6}" destId="{5D433500-99C0-4E77-B664-8A89610A1406}" srcOrd="1" destOrd="0" presId="urn:microsoft.com/office/officeart/2011/layout/InterconnectedBlockProcess"/>
    <dgm:cxn modelId="{E0048866-B27E-4DF0-997F-B9CD1D4FCE38}" srcId="{4E87AF66-C9AA-4E42-A494-C94EFDDCCD86}" destId="{A27EAB62-8C7D-4EB3-BF4B-25D5F307B6B2}" srcOrd="0" destOrd="0" parTransId="{43D2B292-DE6E-4EFD-8571-810B5E1B6EBF}" sibTransId="{A51DFAEC-9CE4-4288-BB41-5D9717577835}"/>
    <dgm:cxn modelId="{7F1C9262-B911-43C9-A938-92170CFD70EF}" type="presOf" srcId="{A27EAB62-8C7D-4EB3-BF4B-25D5F307B6B2}" destId="{F8EC1F45-C7DE-4264-85E8-2E6D462373A1}" srcOrd="1" destOrd="0" presId="urn:microsoft.com/office/officeart/2011/layout/InterconnectedBlockProcess"/>
    <dgm:cxn modelId="{70A760E0-DA67-4D69-BFA2-ED5542D2BCF5}" srcId="{0BF68332-986E-474A-BFBC-FDF1805CED9A}" destId="{E779D719-B497-4A0D-8419-99AD83ED1A4A}" srcOrd="0" destOrd="0" parTransId="{B8D35CA9-3B20-4E1E-AA00-B12EF6105B0F}" sibTransId="{5DA2680F-AAE4-4891-92E5-B861461F36DB}"/>
    <dgm:cxn modelId="{1FC5A00D-444B-4F38-BC96-299D44A3AB36}" srcId="{0BF68332-986E-474A-BFBC-FDF1805CED9A}" destId="{F879A625-E2AF-4FB5-9156-32497BC7DECC}" srcOrd="2" destOrd="0" parTransId="{6AD3A860-AA9E-4D4A-B918-96451248CB95}" sibTransId="{73B2A9ED-362D-46EE-A8A3-63B7161009FF}"/>
    <dgm:cxn modelId="{699A7856-E62F-40A4-A9A5-F8B508D4B70E}" type="presOf" srcId="{C0B702ED-2766-428B-A888-B15BF39E255A}" destId="{3D212324-1589-4485-A927-B7BE5A90D8FE}" srcOrd="0" destOrd="0" presId="urn:microsoft.com/office/officeart/2011/layout/InterconnectedBlockProcess"/>
    <dgm:cxn modelId="{EC315573-E3B7-4ABE-A985-F9DC0F1B7E1C}" type="presParOf" srcId="{A7312F08-460B-4340-B280-9FB6A891B0C2}" destId="{9E40206D-B51C-457F-9687-464B5F35F32A}" srcOrd="0" destOrd="0" presId="urn:microsoft.com/office/officeart/2011/layout/InterconnectedBlockProcess"/>
    <dgm:cxn modelId="{EE05B60F-61B2-4536-9264-5F3F301803E7}" type="presParOf" srcId="{9E40206D-B51C-457F-9687-464B5F35F32A}" destId="{C8E81D72-0418-4531-8A23-FFB92A6DA0CF}" srcOrd="0" destOrd="0" presId="urn:microsoft.com/office/officeart/2011/layout/InterconnectedBlockProcess"/>
    <dgm:cxn modelId="{F523153B-3B70-4FA4-9B5E-24D630BA813D}" type="presParOf" srcId="{A7312F08-460B-4340-B280-9FB6A891B0C2}" destId="{600BFBA0-D843-494C-A99B-75CDD864787D}" srcOrd="1" destOrd="0" presId="urn:microsoft.com/office/officeart/2011/layout/InterconnectedBlockProcess"/>
    <dgm:cxn modelId="{4F16C825-B4E3-4B1E-BF6C-0AD379A0F071}" type="presParOf" srcId="{A7312F08-460B-4340-B280-9FB6A891B0C2}" destId="{3D212324-1589-4485-A927-B7BE5A90D8FE}" srcOrd="2" destOrd="0" presId="urn:microsoft.com/office/officeart/2011/layout/InterconnectedBlockProcess"/>
    <dgm:cxn modelId="{8AFDD707-C1DF-41A9-96C5-B6D2795CFB54}" type="presParOf" srcId="{A7312F08-460B-4340-B280-9FB6A891B0C2}" destId="{01489E56-5126-4340-9C13-028992B2289C}" srcOrd="3" destOrd="0" presId="urn:microsoft.com/office/officeart/2011/layout/InterconnectedBlockProcess"/>
    <dgm:cxn modelId="{E1270ED9-15AB-4907-A555-A70CDC303ACC}" type="presParOf" srcId="{01489E56-5126-4340-9C13-028992B2289C}" destId="{5B300A49-9A63-4DE0-9E81-E98423A2F5F7}" srcOrd="0" destOrd="0" presId="urn:microsoft.com/office/officeart/2011/layout/InterconnectedBlockProcess"/>
    <dgm:cxn modelId="{688645DD-9650-47F1-B044-9BA91D09BE6D}" type="presParOf" srcId="{A7312F08-460B-4340-B280-9FB6A891B0C2}" destId="{5D433500-99C0-4E77-B664-8A89610A1406}" srcOrd="4" destOrd="0" presId="urn:microsoft.com/office/officeart/2011/layout/InterconnectedBlockProcess"/>
    <dgm:cxn modelId="{36276D80-0499-4646-B989-3B5FC33B795D}" type="presParOf" srcId="{A7312F08-460B-4340-B280-9FB6A891B0C2}" destId="{A5A14B9D-2B69-48BD-A9B3-2530920A5FED}" srcOrd="5" destOrd="0" presId="urn:microsoft.com/office/officeart/2011/layout/InterconnectedBlockProcess"/>
    <dgm:cxn modelId="{7989F139-AD99-457A-A1BB-CC31DAFFD27F}" type="presParOf" srcId="{A7312F08-460B-4340-B280-9FB6A891B0C2}" destId="{F6CB02EE-027D-4BAE-8CFA-1D3C14850D74}" srcOrd="6" destOrd="0" presId="urn:microsoft.com/office/officeart/2011/layout/InterconnectedBlockProcess"/>
    <dgm:cxn modelId="{D627B1E5-2DD8-47E4-9A94-4BB976753DD0}" type="presParOf" srcId="{F6CB02EE-027D-4BAE-8CFA-1D3C14850D74}" destId="{5B27D3F8-28CF-4188-A34A-95524254B9E3}" srcOrd="0" destOrd="0" presId="urn:microsoft.com/office/officeart/2011/layout/InterconnectedBlockProcess"/>
    <dgm:cxn modelId="{D39C91F3-A8BA-44B2-8B60-3B5D476EAD4A}" type="presParOf" srcId="{A7312F08-460B-4340-B280-9FB6A891B0C2}" destId="{F8EC1F45-C7DE-4264-85E8-2E6D462373A1}" srcOrd="7" destOrd="0" presId="urn:microsoft.com/office/officeart/2011/layout/InterconnectedBlockProcess"/>
    <dgm:cxn modelId="{135BEDB9-7B2F-46F2-A7CE-511DECA6F291}" type="presParOf" srcId="{A7312F08-460B-4340-B280-9FB6A891B0C2}" destId="{59C00DB6-5B36-461C-AE71-F36DDEB48C9A}" srcOrd="8" destOrd="0" presId="urn:microsoft.com/office/officeart/2011/layout/InterconnectedBlockProcess"/>
    <dgm:cxn modelId="{61F41612-2BFF-4CEC-9EBF-BD445ECCB3BB}" type="presParOf" srcId="{A7312F08-460B-4340-B280-9FB6A891B0C2}" destId="{8556D839-A71A-454A-86FD-0CAF609BE75F}" srcOrd="9" destOrd="0" presId="urn:microsoft.com/office/officeart/2011/layout/InterconnectedBlockProcess"/>
    <dgm:cxn modelId="{B7191D17-125A-479E-968F-E515854C93F6}" type="presParOf" srcId="{8556D839-A71A-454A-86FD-0CAF609BE75F}" destId="{24324FD6-A69C-4B1E-B931-6B880828624C}" srcOrd="0" destOrd="0" presId="urn:microsoft.com/office/officeart/2011/layout/InterconnectedBlockProcess"/>
    <dgm:cxn modelId="{6C6FBA12-17A7-4E7C-B878-C272FFBD1C09}" type="presParOf" srcId="{A7312F08-460B-4340-B280-9FB6A891B0C2}" destId="{15AF78DC-A1A6-4E2F-A439-67BAE4797BCE}" srcOrd="10" destOrd="0" presId="urn:microsoft.com/office/officeart/2011/layout/InterconnectedBlockProcess"/>
    <dgm:cxn modelId="{7914134F-E739-4BD8-97E1-BDCD1C5D8834}" type="presParOf" srcId="{A7312F08-460B-4340-B280-9FB6A891B0C2}" destId="{7319D2DE-6AA7-46E0-88D0-11F456B8CC99}" srcOrd="11" destOrd="0" presId="urn:microsoft.com/office/officeart/2011/layout/InterconnectedBlock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CFBD8B-9687-4360-BB65-CA210A13300D}">
      <dsp:nvSpPr>
        <dsp:cNvPr id="0" name=""/>
        <dsp:cNvSpPr/>
      </dsp:nvSpPr>
      <dsp:spPr>
        <a:xfrm>
          <a:off x="1828799" y="50799"/>
          <a:ext cx="2438400" cy="243840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a:t>Policy-making</a:t>
          </a:r>
        </a:p>
      </dsp:txBody>
      <dsp:txXfrm>
        <a:off x="2153920" y="477519"/>
        <a:ext cx="1788160" cy="1097280"/>
      </dsp:txXfrm>
    </dsp:sp>
    <dsp:sp modelId="{94844EDF-4D1C-433F-B70A-6EE4B6D0C025}">
      <dsp:nvSpPr>
        <dsp:cNvPr id="0" name=""/>
        <dsp:cNvSpPr/>
      </dsp:nvSpPr>
      <dsp:spPr>
        <a:xfrm>
          <a:off x="2708656" y="1574800"/>
          <a:ext cx="2438400" cy="2438400"/>
        </a:xfrm>
        <a:prstGeom prst="ellipse">
          <a:avLst/>
        </a:prstGeom>
        <a:solidFill>
          <a:schemeClr val="accent4">
            <a:alpha val="50000"/>
            <a:hueOff val="-8955222"/>
            <a:satOff val="4411"/>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a:t>Community-based:</a:t>
          </a:r>
        </a:p>
        <a:p>
          <a:pPr lvl="0" algn="ctr" defTabSz="711200">
            <a:lnSpc>
              <a:spcPct val="90000"/>
            </a:lnSpc>
            <a:spcBef>
              <a:spcPct val="0"/>
            </a:spcBef>
            <a:spcAft>
              <a:spcPct val="35000"/>
            </a:spcAft>
          </a:pPr>
          <a:r>
            <a:rPr lang="en-GB" sz="1600" kern="1200" dirty="0"/>
            <a:t>peer-support, circles of support, dementia cafés</a:t>
          </a:r>
        </a:p>
      </dsp:txBody>
      <dsp:txXfrm>
        <a:off x="3454400" y="2204720"/>
        <a:ext cx="1463040" cy="1341120"/>
      </dsp:txXfrm>
    </dsp:sp>
    <dsp:sp modelId="{0068C7F4-429B-468F-8117-718FEFD33A26}">
      <dsp:nvSpPr>
        <dsp:cNvPr id="0" name=""/>
        <dsp:cNvSpPr/>
      </dsp:nvSpPr>
      <dsp:spPr>
        <a:xfrm>
          <a:off x="948943" y="1574800"/>
          <a:ext cx="2438400" cy="2438400"/>
        </a:xfrm>
        <a:prstGeom prst="ellipse">
          <a:avLst/>
        </a:prstGeom>
        <a:solidFill>
          <a:schemeClr val="accent4">
            <a:alpha val="50000"/>
            <a:hueOff val="-17910445"/>
            <a:satOff val="8821"/>
            <a:lumOff val="49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a:t>Occupational therapy practice &amp; interventions</a:t>
          </a:r>
        </a:p>
      </dsp:txBody>
      <dsp:txXfrm>
        <a:off x="1178560" y="2204720"/>
        <a:ext cx="1463040" cy="13411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FFE8C9-8882-4575-9D9A-D36463DF0CE2}">
      <dsp:nvSpPr>
        <dsp:cNvPr id="0" name=""/>
        <dsp:cNvSpPr/>
      </dsp:nvSpPr>
      <dsp:spPr>
        <a:xfrm>
          <a:off x="4460631" y="565978"/>
          <a:ext cx="1499262" cy="149953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13111D-0BE4-446D-B927-D34D198E68A4}">
      <dsp:nvSpPr>
        <dsp:cNvPr id="0" name=""/>
        <dsp:cNvSpPr/>
      </dsp:nvSpPr>
      <dsp:spPr>
        <a:xfrm>
          <a:off x="4510411" y="615971"/>
          <a:ext cx="1399701" cy="1399552"/>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Outcome</a:t>
          </a:r>
        </a:p>
      </dsp:txBody>
      <dsp:txXfrm>
        <a:off x="4710508" y="815945"/>
        <a:ext cx="999508" cy="999605"/>
      </dsp:txXfrm>
    </dsp:sp>
    <dsp:sp modelId="{BA80CA34-606D-41D1-A7AE-7A18DAD1E571}">
      <dsp:nvSpPr>
        <dsp:cNvPr id="0" name=""/>
        <dsp:cNvSpPr/>
      </dsp:nvSpPr>
      <dsp:spPr>
        <a:xfrm rot="2700000">
          <a:off x="2912906" y="567790"/>
          <a:ext cx="1495651" cy="1495651"/>
        </a:xfrm>
        <a:prstGeom prst="teardrop">
          <a:avLst>
            <a:gd name="adj" fmla="val 100000"/>
          </a:avLst>
        </a:prstGeom>
        <a:solidFill>
          <a:schemeClr val="accent4">
            <a:hueOff val="-8955222"/>
            <a:satOff val="4411"/>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5E175A-59A5-4929-A7C3-8BE623C635C3}">
      <dsp:nvSpPr>
        <dsp:cNvPr id="0" name=""/>
        <dsp:cNvSpPr/>
      </dsp:nvSpPr>
      <dsp:spPr>
        <a:xfrm>
          <a:off x="2960881" y="615971"/>
          <a:ext cx="1399701" cy="1399552"/>
        </a:xfrm>
        <a:prstGeom prst="ellipse">
          <a:avLst/>
        </a:prstGeom>
        <a:solidFill>
          <a:schemeClr val="lt1">
            <a:alpha val="90000"/>
            <a:hueOff val="0"/>
            <a:satOff val="0"/>
            <a:lumOff val="0"/>
            <a:alphaOff val="0"/>
          </a:schemeClr>
        </a:solidFill>
        <a:ln w="12700" cap="flat" cmpd="sng" algn="ctr">
          <a:solidFill>
            <a:schemeClr val="accent4">
              <a:hueOff val="-8955222"/>
              <a:satOff val="4411"/>
              <a:lumOff val="24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Mechanism</a:t>
          </a:r>
        </a:p>
      </dsp:txBody>
      <dsp:txXfrm>
        <a:off x="3160977" y="815945"/>
        <a:ext cx="999508" cy="999605"/>
      </dsp:txXfrm>
    </dsp:sp>
    <dsp:sp modelId="{5CABC95F-075B-422E-A770-A95B8EC42C91}">
      <dsp:nvSpPr>
        <dsp:cNvPr id="0" name=""/>
        <dsp:cNvSpPr/>
      </dsp:nvSpPr>
      <dsp:spPr>
        <a:xfrm rot="2700000">
          <a:off x="1363375" y="567790"/>
          <a:ext cx="1495651" cy="1495651"/>
        </a:xfrm>
        <a:prstGeom prst="teardrop">
          <a:avLst>
            <a:gd name="adj" fmla="val 100000"/>
          </a:avLst>
        </a:prstGeom>
        <a:solidFill>
          <a:schemeClr val="accent4">
            <a:hueOff val="-17910445"/>
            <a:satOff val="8821"/>
            <a:lumOff val="49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D88E70-5229-4850-BFFD-BCC02913442C}">
      <dsp:nvSpPr>
        <dsp:cNvPr id="0" name=""/>
        <dsp:cNvSpPr/>
      </dsp:nvSpPr>
      <dsp:spPr>
        <a:xfrm>
          <a:off x="1411350" y="615971"/>
          <a:ext cx="1399701" cy="1399552"/>
        </a:xfrm>
        <a:prstGeom prst="ellipse">
          <a:avLst/>
        </a:prstGeom>
        <a:solidFill>
          <a:schemeClr val="lt1">
            <a:alpha val="90000"/>
            <a:hueOff val="0"/>
            <a:satOff val="0"/>
            <a:lumOff val="0"/>
            <a:alphaOff val="0"/>
          </a:schemeClr>
        </a:solidFill>
        <a:ln w="12700" cap="flat" cmpd="sng" algn="ctr">
          <a:solidFill>
            <a:schemeClr val="accent4">
              <a:hueOff val="-17910445"/>
              <a:satOff val="8821"/>
              <a:lumOff val="49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Context</a:t>
          </a:r>
        </a:p>
      </dsp:txBody>
      <dsp:txXfrm>
        <a:off x="1611447" y="815945"/>
        <a:ext cx="999508" cy="99960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9A1D08-270B-452B-B2FE-C928CEE582E0}">
      <dsp:nvSpPr>
        <dsp:cNvPr id="0" name=""/>
        <dsp:cNvSpPr/>
      </dsp:nvSpPr>
      <dsp:spPr>
        <a:xfrm>
          <a:off x="5357" y="474452"/>
          <a:ext cx="3202781" cy="1281112"/>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b="1" kern="1200" dirty="0">
              <a:solidFill>
                <a:srgbClr val="7030A0"/>
              </a:solidFill>
            </a:rPr>
            <a:t>If </a:t>
          </a:r>
          <a:r>
            <a:rPr lang="en-GB" sz="1800" kern="1200" dirty="0"/>
            <a:t>practitioner can give navigational aids</a:t>
          </a:r>
        </a:p>
      </dsp:txBody>
      <dsp:txXfrm>
        <a:off x="5357" y="474452"/>
        <a:ext cx="3202781" cy="1281112"/>
      </dsp:txXfrm>
    </dsp:sp>
    <dsp:sp modelId="{F8531CCB-FE8B-442C-B653-FA334AD42423}">
      <dsp:nvSpPr>
        <dsp:cNvPr id="0" name=""/>
        <dsp:cNvSpPr/>
      </dsp:nvSpPr>
      <dsp:spPr>
        <a:xfrm>
          <a:off x="2887860" y="474452"/>
          <a:ext cx="3202781" cy="1281112"/>
        </a:xfrm>
        <a:prstGeom prst="chevron">
          <a:avLst/>
        </a:prstGeom>
        <a:solidFill>
          <a:schemeClr val="accent5">
            <a:hueOff val="6615079"/>
            <a:satOff val="-20972"/>
            <a:lumOff val="-60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b="1" kern="1200" dirty="0">
              <a:solidFill>
                <a:srgbClr val="7030A0"/>
              </a:solidFill>
            </a:rPr>
            <a:t>Then</a:t>
          </a:r>
          <a:r>
            <a:rPr lang="en-GB" sz="1800" kern="1200" dirty="0">
              <a:solidFill>
                <a:srgbClr val="7030A0"/>
              </a:solidFill>
            </a:rPr>
            <a:t> </a:t>
          </a:r>
          <a:r>
            <a:rPr lang="en-GB" sz="1800" kern="1200" dirty="0"/>
            <a:t>person with dementia can travel to community resources</a:t>
          </a:r>
        </a:p>
      </dsp:txBody>
      <dsp:txXfrm>
        <a:off x="2887860" y="474452"/>
        <a:ext cx="3202781" cy="12811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2A3828-4D58-4B84-91C1-64DBD5BD3199}">
      <dsp:nvSpPr>
        <dsp:cNvPr id="0" name=""/>
        <dsp:cNvSpPr/>
      </dsp:nvSpPr>
      <dsp:spPr>
        <a:xfrm>
          <a:off x="0" y="0"/>
          <a:ext cx="6703695" cy="10525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dirty="0"/>
            <a:t>Empirical = observable : documents, data</a:t>
          </a:r>
        </a:p>
      </dsp:txBody>
      <dsp:txXfrm>
        <a:off x="0" y="0"/>
        <a:ext cx="5629605" cy="1052512"/>
      </dsp:txXfrm>
    </dsp:sp>
    <dsp:sp modelId="{750D9C82-CCF9-477D-A986-72F9799BB15A}">
      <dsp:nvSpPr>
        <dsp:cNvPr id="0" name=""/>
        <dsp:cNvSpPr/>
      </dsp:nvSpPr>
      <dsp:spPr>
        <a:xfrm>
          <a:off x="591502" y="1227931"/>
          <a:ext cx="6703695" cy="10525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dirty="0"/>
            <a:t>Actual = protocols and ideas about ‘how’ these work (in practice)</a:t>
          </a:r>
        </a:p>
      </dsp:txBody>
      <dsp:txXfrm>
        <a:off x="591502" y="1227931"/>
        <a:ext cx="5428059" cy="1052512"/>
      </dsp:txXfrm>
    </dsp:sp>
    <dsp:sp modelId="{CD998288-C2B1-466E-A7A4-405EF53953F1}">
      <dsp:nvSpPr>
        <dsp:cNvPr id="0" name=""/>
        <dsp:cNvSpPr/>
      </dsp:nvSpPr>
      <dsp:spPr>
        <a:xfrm>
          <a:off x="1183004" y="2455862"/>
          <a:ext cx="6703695" cy="10525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dirty="0"/>
            <a:t>Real = non-observable theories about ‘causal powers’ : how or why does social change happen</a:t>
          </a:r>
        </a:p>
      </dsp:txBody>
      <dsp:txXfrm>
        <a:off x="1183004" y="2455862"/>
        <a:ext cx="5428059" cy="1052512"/>
      </dsp:txXfrm>
    </dsp:sp>
    <dsp:sp modelId="{E0078822-F0DF-4B26-9848-1630D5E975C4}">
      <dsp:nvSpPr>
        <dsp:cNvPr id="0" name=""/>
        <dsp:cNvSpPr/>
      </dsp:nvSpPr>
      <dsp:spPr>
        <a:xfrm>
          <a:off x="6019561" y="798155"/>
          <a:ext cx="684133" cy="68413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GB" sz="3300" kern="1200"/>
        </a:p>
      </dsp:txBody>
      <dsp:txXfrm>
        <a:off x="6019561" y="798155"/>
        <a:ext cx="684133" cy="684133"/>
      </dsp:txXfrm>
    </dsp:sp>
    <dsp:sp modelId="{04D5FEBD-C0C8-4AF2-99AB-6190C1DE9A24}">
      <dsp:nvSpPr>
        <dsp:cNvPr id="0" name=""/>
        <dsp:cNvSpPr/>
      </dsp:nvSpPr>
      <dsp:spPr>
        <a:xfrm>
          <a:off x="6611064" y="2019069"/>
          <a:ext cx="684133" cy="68413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GB" sz="3300" kern="1200"/>
        </a:p>
      </dsp:txBody>
      <dsp:txXfrm>
        <a:off x="6611064" y="2019069"/>
        <a:ext cx="684133" cy="68413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1FFFE6-697C-4F4C-A263-C92D1683A0B6}">
      <dsp:nvSpPr>
        <dsp:cNvPr id="0" name=""/>
        <dsp:cNvSpPr/>
      </dsp:nvSpPr>
      <dsp:spPr>
        <a:xfrm>
          <a:off x="76001" y="2011"/>
          <a:ext cx="3798093" cy="22788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t>Substantive theory (domain /discipline)</a:t>
          </a:r>
          <a:endParaRPr lang="en-GB" sz="3000" kern="1200" dirty="0"/>
        </a:p>
      </dsp:txBody>
      <dsp:txXfrm>
        <a:off x="76001" y="2011"/>
        <a:ext cx="3798093" cy="2278856"/>
      </dsp:txXfrm>
    </dsp:sp>
    <dsp:sp modelId="{4A8BCAEC-D8C5-43BE-99A1-A9AFA46FF2F8}">
      <dsp:nvSpPr>
        <dsp:cNvPr id="0" name=""/>
        <dsp:cNvSpPr/>
      </dsp:nvSpPr>
      <dsp:spPr>
        <a:xfrm>
          <a:off x="4329904" y="0"/>
          <a:ext cx="3798093" cy="22788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t>Philosophical; ontology and epistemology</a:t>
          </a:r>
          <a:endParaRPr lang="en-GB" sz="3000" kern="1200" dirty="0"/>
        </a:p>
      </dsp:txBody>
      <dsp:txXfrm>
        <a:off x="4329904" y="0"/>
        <a:ext cx="3798093" cy="2278856"/>
      </dsp:txXfrm>
    </dsp:sp>
    <dsp:sp modelId="{EF04B79A-7A80-456E-886A-1E6720796F12}">
      <dsp:nvSpPr>
        <dsp:cNvPr id="0" name=""/>
        <dsp:cNvSpPr/>
      </dsp:nvSpPr>
      <dsp:spPr>
        <a:xfrm>
          <a:off x="76001" y="2660677"/>
          <a:ext cx="3798093" cy="22788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t>Program theory (theory of action &amp; change)</a:t>
          </a:r>
          <a:endParaRPr lang="en-GB" sz="3000" kern="1200" dirty="0"/>
        </a:p>
      </dsp:txBody>
      <dsp:txXfrm>
        <a:off x="76001" y="2660677"/>
        <a:ext cx="3798093" cy="2278856"/>
      </dsp:txXfrm>
    </dsp:sp>
    <dsp:sp modelId="{A939C584-D281-46EA-963F-8F9875E3107E}">
      <dsp:nvSpPr>
        <dsp:cNvPr id="0" name=""/>
        <dsp:cNvSpPr/>
      </dsp:nvSpPr>
      <dsp:spPr>
        <a:xfrm>
          <a:off x="4253904" y="2660677"/>
          <a:ext cx="3798093" cy="22788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t>Research / evaluation theory (paradigm/approach or model)</a:t>
          </a:r>
          <a:endParaRPr lang="en-GB" sz="3000" kern="1200" dirty="0"/>
        </a:p>
      </dsp:txBody>
      <dsp:txXfrm>
        <a:off x="4253904" y="2660677"/>
        <a:ext cx="3798093" cy="227885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4D5D96-DA8D-46F9-9B0B-C42B9DCE22C7}">
      <dsp:nvSpPr>
        <dsp:cNvPr id="0" name=""/>
        <dsp:cNvSpPr/>
      </dsp:nvSpPr>
      <dsp:spPr>
        <a:xfrm>
          <a:off x="2456882" y="865227"/>
          <a:ext cx="1071735" cy="10719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537268-EFAF-444B-9C1D-6D0840272FF7}">
      <dsp:nvSpPr>
        <dsp:cNvPr id="0" name=""/>
        <dsp:cNvSpPr/>
      </dsp:nvSpPr>
      <dsp:spPr>
        <a:xfrm>
          <a:off x="2492467" y="900965"/>
          <a:ext cx="1000565" cy="100045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Outcome</a:t>
          </a:r>
        </a:p>
      </dsp:txBody>
      <dsp:txXfrm>
        <a:off x="2635504" y="1043914"/>
        <a:ext cx="714490" cy="714559"/>
      </dsp:txXfrm>
    </dsp:sp>
    <dsp:sp modelId="{B2767253-81F2-4CCB-9CE5-FE6A543C0013}">
      <dsp:nvSpPr>
        <dsp:cNvPr id="0" name=""/>
        <dsp:cNvSpPr/>
      </dsp:nvSpPr>
      <dsp:spPr>
        <a:xfrm rot="2700000">
          <a:off x="1350503" y="866523"/>
          <a:ext cx="1069153" cy="106915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2509-E8A9-443E-AB3C-8E6215E9B98D}">
      <dsp:nvSpPr>
        <dsp:cNvPr id="0" name=""/>
        <dsp:cNvSpPr/>
      </dsp:nvSpPr>
      <dsp:spPr>
        <a:xfrm>
          <a:off x="1384797" y="900965"/>
          <a:ext cx="1000565" cy="100045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Mechanism</a:t>
          </a:r>
        </a:p>
      </dsp:txBody>
      <dsp:txXfrm>
        <a:off x="1527835" y="1043914"/>
        <a:ext cx="714490" cy="714559"/>
      </dsp:txXfrm>
    </dsp:sp>
    <dsp:sp modelId="{E228FBE6-D992-4312-BFB7-25D1DB005E14}">
      <dsp:nvSpPr>
        <dsp:cNvPr id="0" name=""/>
        <dsp:cNvSpPr/>
      </dsp:nvSpPr>
      <dsp:spPr>
        <a:xfrm rot="2700000">
          <a:off x="242834" y="866523"/>
          <a:ext cx="1069153" cy="106915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776531-CF9B-4555-B032-EA9144C6AF8A}">
      <dsp:nvSpPr>
        <dsp:cNvPr id="0" name=""/>
        <dsp:cNvSpPr/>
      </dsp:nvSpPr>
      <dsp:spPr>
        <a:xfrm>
          <a:off x="277128" y="900965"/>
          <a:ext cx="1000565" cy="100045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Context</a:t>
          </a:r>
        </a:p>
      </dsp:txBody>
      <dsp:txXfrm>
        <a:off x="420166" y="1043914"/>
        <a:ext cx="714490" cy="71455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E81D72-0418-4531-8A23-FFB92A6DA0CF}">
      <dsp:nvSpPr>
        <dsp:cNvPr id="0" name=""/>
        <dsp:cNvSpPr/>
      </dsp:nvSpPr>
      <dsp:spPr>
        <a:xfrm>
          <a:off x="7153112" y="958762"/>
          <a:ext cx="1725722" cy="4108693"/>
        </a:xfrm>
        <a:prstGeom prst="wedgeRectCallout">
          <a:avLst>
            <a:gd name="adj1" fmla="val 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l" defTabSz="711200">
            <a:lnSpc>
              <a:spcPct val="90000"/>
            </a:lnSpc>
            <a:spcBef>
              <a:spcPct val="0"/>
            </a:spcBef>
            <a:spcAft>
              <a:spcPct val="35000"/>
            </a:spcAft>
          </a:pPr>
          <a:r>
            <a:rPr lang="en-GB" sz="1600" kern="1200" dirty="0" smtClean="0"/>
            <a:t>Explanation of pattern of CMOs</a:t>
          </a:r>
          <a:endParaRPr lang="en-GB" sz="1600" kern="1200" dirty="0"/>
        </a:p>
      </dsp:txBody>
      <dsp:txXfrm>
        <a:off x="7371934" y="958762"/>
        <a:ext cx="1506900" cy="4108693"/>
      </dsp:txXfrm>
    </dsp:sp>
    <dsp:sp modelId="{3D212324-1589-4485-A927-B7BE5A90D8FE}">
      <dsp:nvSpPr>
        <dsp:cNvPr id="0" name=""/>
        <dsp:cNvSpPr/>
      </dsp:nvSpPr>
      <dsp:spPr>
        <a:xfrm>
          <a:off x="7153112" y="2627"/>
          <a:ext cx="1725722" cy="9587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GB" sz="1600" kern="1200" dirty="0" smtClean="0"/>
            <a:t>  </a:t>
          </a:r>
        </a:p>
      </dsp:txBody>
      <dsp:txXfrm>
        <a:off x="7153112" y="2627"/>
        <a:ext cx="1725722" cy="958762"/>
      </dsp:txXfrm>
    </dsp:sp>
    <dsp:sp modelId="{5B300A49-9A63-4DE0-9E81-E98423A2F5F7}">
      <dsp:nvSpPr>
        <dsp:cNvPr id="0" name=""/>
        <dsp:cNvSpPr/>
      </dsp:nvSpPr>
      <dsp:spPr>
        <a:xfrm>
          <a:off x="5364505" y="958762"/>
          <a:ext cx="1725722" cy="3835050"/>
        </a:xfrm>
        <a:prstGeom prst="wedgeRectCallout">
          <a:avLst>
            <a:gd name="adj1" fmla="val 62500"/>
            <a:gd name="adj2" fmla="val 2083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l" defTabSz="711200">
            <a:lnSpc>
              <a:spcPct val="90000"/>
            </a:lnSpc>
            <a:spcBef>
              <a:spcPct val="0"/>
            </a:spcBef>
            <a:spcAft>
              <a:spcPct val="35000"/>
            </a:spcAft>
          </a:pPr>
          <a:r>
            <a:rPr lang="en-GB" sz="1600" kern="1200" dirty="0" smtClean="0"/>
            <a:t>CMO1</a:t>
          </a:r>
        </a:p>
        <a:p>
          <a:pPr lvl="0" algn="l" defTabSz="711200">
            <a:lnSpc>
              <a:spcPct val="90000"/>
            </a:lnSpc>
            <a:spcBef>
              <a:spcPct val="0"/>
            </a:spcBef>
            <a:spcAft>
              <a:spcPct val="35000"/>
            </a:spcAft>
          </a:pPr>
          <a:r>
            <a:rPr lang="en-GB" sz="1600" kern="1200" dirty="0" smtClean="0"/>
            <a:t>CMO2</a:t>
          </a:r>
        </a:p>
        <a:p>
          <a:pPr lvl="0" algn="l" defTabSz="711200">
            <a:lnSpc>
              <a:spcPct val="90000"/>
            </a:lnSpc>
            <a:spcBef>
              <a:spcPct val="0"/>
            </a:spcBef>
            <a:spcAft>
              <a:spcPct val="35000"/>
            </a:spcAft>
          </a:pPr>
          <a:r>
            <a:rPr lang="en-GB" sz="1600" kern="1200" dirty="0" smtClean="0"/>
            <a:t>CMO3 </a:t>
          </a:r>
        </a:p>
        <a:p>
          <a:pPr lvl="0" algn="l" defTabSz="711200">
            <a:lnSpc>
              <a:spcPct val="90000"/>
            </a:lnSpc>
            <a:spcBef>
              <a:spcPct val="0"/>
            </a:spcBef>
            <a:spcAft>
              <a:spcPct val="35000"/>
            </a:spcAft>
          </a:pPr>
          <a:r>
            <a:rPr lang="en-GB" sz="1600" kern="1200" dirty="0" err="1" smtClean="0"/>
            <a:t>Etc</a:t>
          </a:r>
          <a:endParaRPr lang="en-GB" sz="1600" kern="1200" dirty="0"/>
        </a:p>
      </dsp:txBody>
      <dsp:txXfrm>
        <a:off x="5583326" y="958762"/>
        <a:ext cx="1506900" cy="3835050"/>
      </dsp:txXfrm>
    </dsp:sp>
    <dsp:sp modelId="{A5A14B9D-2B69-48BD-A9B3-2530920A5FED}">
      <dsp:nvSpPr>
        <dsp:cNvPr id="0" name=""/>
        <dsp:cNvSpPr/>
      </dsp:nvSpPr>
      <dsp:spPr>
        <a:xfrm>
          <a:off x="5364505" y="139355"/>
          <a:ext cx="1725722" cy="8219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GB" sz="1600" kern="1200" dirty="0" smtClean="0"/>
            <a:t>Refined theory</a:t>
          </a:r>
          <a:endParaRPr lang="en-GB" sz="1600" kern="1200" dirty="0"/>
        </a:p>
      </dsp:txBody>
      <dsp:txXfrm>
        <a:off x="5364505" y="139355"/>
        <a:ext cx="1725722" cy="821941"/>
      </dsp:txXfrm>
    </dsp:sp>
    <dsp:sp modelId="{5B27D3F8-28CF-4188-A34A-95524254B9E3}">
      <dsp:nvSpPr>
        <dsp:cNvPr id="0" name=""/>
        <dsp:cNvSpPr/>
      </dsp:nvSpPr>
      <dsp:spPr>
        <a:xfrm>
          <a:off x="2144480" y="1010609"/>
          <a:ext cx="3154965" cy="3560901"/>
        </a:xfrm>
        <a:prstGeom prst="wedgeRectCallout">
          <a:avLst>
            <a:gd name="adj1" fmla="val 62500"/>
            <a:gd name="adj2" fmla="val 2083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l" defTabSz="711200">
            <a:lnSpc>
              <a:spcPct val="90000"/>
            </a:lnSpc>
            <a:spcBef>
              <a:spcPct val="0"/>
            </a:spcBef>
            <a:spcAft>
              <a:spcPct val="35000"/>
            </a:spcAft>
          </a:pPr>
          <a:r>
            <a:rPr lang="en-GB" sz="1600" kern="1200" dirty="0" smtClean="0"/>
            <a:t>Evidence about…</a:t>
          </a:r>
        </a:p>
        <a:p>
          <a:pPr lvl="0" algn="l" defTabSz="711200">
            <a:lnSpc>
              <a:spcPct val="90000"/>
            </a:lnSpc>
            <a:spcBef>
              <a:spcPct val="0"/>
            </a:spcBef>
            <a:spcAft>
              <a:spcPct val="35000"/>
            </a:spcAft>
          </a:pPr>
          <a:r>
            <a:rPr lang="en-GB" sz="1600" kern="1200" dirty="0" smtClean="0"/>
            <a:t>Specific program elements</a:t>
          </a:r>
        </a:p>
        <a:p>
          <a:pPr lvl="0" algn="l" defTabSz="711200">
            <a:lnSpc>
              <a:spcPct val="90000"/>
            </a:lnSpc>
            <a:spcBef>
              <a:spcPct val="0"/>
            </a:spcBef>
            <a:spcAft>
              <a:spcPct val="35000"/>
            </a:spcAft>
          </a:pPr>
          <a:r>
            <a:rPr lang="en-GB" sz="1600" kern="1200" dirty="0" smtClean="0"/>
            <a:t>Implementation</a:t>
          </a:r>
        </a:p>
        <a:p>
          <a:pPr lvl="0" algn="l" defTabSz="711200">
            <a:lnSpc>
              <a:spcPct val="90000"/>
            </a:lnSpc>
            <a:spcBef>
              <a:spcPct val="0"/>
            </a:spcBef>
            <a:spcAft>
              <a:spcPct val="35000"/>
            </a:spcAft>
          </a:pPr>
          <a:r>
            <a:rPr lang="en-GB" sz="1600" kern="1200" dirty="0" smtClean="0"/>
            <a:t>Outcomes</a:t>
          </a:r>
        </a:p>
        <a:p>
          <a:pPr lvl="0" algn="l" defTabSz="711200">
            <a:lnSpc>
              <a:spcPct val="90000"/>
            </a:lnSpc>
            <a:spcBef>
              <a:spcPct val="0"/>
            </a:spcBef>
            <a:spcAft>
              <a:spcPct val="35000"/>
            </a:spcAft>
          </a:pPr>
          <a:r>
            <a:rPr lang="en-GB" sz="1600" kern="1200" dirty="0" smtClean="0"/>
            <a:t>How mechanisms generate outcomes</a:t>
          </a:r>
        </a:p>
        <a:p>
          <a:pPr lvl="0" algn="l" defTabSz="711200">
            <a:lnSpc>
              <a:spcPct val="90000"/>
            </a:lnSpc>
            <a:spcBef>
              <a:spcPct val="0"/>
            </a:spcBef>
            <a:spcAft>
              <a:spcPct val="35000"/>
            </a:spcAft>
          </a:pPr>
          <a:r>
            <a:rPr lang="en-GB" sz="1600" kern="1200" dirty="0" smtClean="0"/>
            <a:t>How context affects mechanisms and outcomes</a:t>
          </a:r>
        </a:p>
      </dsp:txBody>
      <dsp:txXfrm>
        <a:off x="2544529" y="1010609"/>
        <a:ext cx="2754915" cy="3560901"/>
      </dsp:txXfrm>
    </dsp:sp>
    <dsp:sp modelId="{59C00DB6-5B36-461C-AE71-F36DDEB48C9A}">
      <dsp:nvSpPr>
        <dsp:cNvPr id="0" name=""/>
        <dsp:cNvSpPr/>
      </dsp:nvSpPr>
      <dsp:spPr>
        <a:xfrm>
          <a:off x="2143030" y="304902"/>
          <a:ext cx="3183059" cy="6846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GB" sz="1600" kern="1200" dirty="0" smtClean="0"/>
            <a:t>Review of evidence</a:t>
          </a:r>
          <a:endParaRPr lang="en-GB" sz="1600" kern="1200" dirty="0"/>
        </a:p>
      </dsp:txBody>
      <dsp:txXfrm>
        <a:off x="2143030" y="304902"/>
        <a:ext cx="3183059" cy="684613"/>
      </dsp:txXfrm>
    </dsp:sp>
    <dsp:sp modelId="{24324FD6-A69C-4B1E-B931-6B880828624C}">
      <dsp:nvSpPr>
        <dsp:cNvPr id="0" name=""/>
        <dsp:cNvSpPr/>
      </dsp:nvSpPr>
      <dsp:spPr>
        <a:xfrm>
          <a:off x="322428" y="1021638"/>
          <a:ext cx="1725722" cy="3286751"/>
        </a:xfrm>
        <a:prstGeom prst="wedgeRectCallout">
          <a:avLst>
            <a:gd name="adj1" fmla="val 62500"/>
            <a:gd name="adj2" fmla="val 2083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l" defTabSz="711200">
            <a:lnSpc>
              <a:spcPct val="90000"/>
            </a:lnSpc>
            <a:spcBef>
              <a:spcPct val="0"/>
            </a:spcBef>
            <a:spcAft>
              <a:spcPct val="35000"/>
            </a:spcAft>
          </a:pPr>
          <a:r>
            <a:rPr lang="en-GB" sz="1600" kern="1200" dirty="0" smtClean="0"/>
            <a:t>Theory of Action</a:t>
          </a:r>
        </a:p>
        <a:p>
          <a:pPr lvl="0" algn="l" defTabSz="711200">
            <a:lnSpc>
              <a:spcPct val="90000"/>
            </a:lnSpc>
            <a:spcBef>
              <a:spcPct val="0"/>
            </a:spcBef>
            <a:spcAft>
              <a:spcPct val="35000"/>
            </a:spcAft>
          </a:pPr>
          <a:endParaRPr lang="en-GB" sz="1600" kern="1200" dirty="0" smtClean="0"/>
        </a:p>
        <a:p>
          <a:pPr lvl="0" algn="l" defTabSz="711200">
            <a:lnSpc>
              <a:spcPct val="90000"/>
            </a:lnSpc>
            <a:spcBef>
              <a:spcPct val="0"/>
            </a:spcBef>
            <a:spcAft>
              <a:spcPct val="35000"/>
            </a:spcAft>
          </a:pPr>
          <a:r>
            <a:rPr lang="en-GB" sz="1600" kern="1200" dirty="0" smtClean="0"/>
            <a:t>Theory of Change</a:t>
          </a:r>
          <a:endParaRPr lang="en-GB" sz="1600" kern="1200" dirty="0"/>
        </a:p>
      </dsp:txBody>
      <dsp:txXfrm>
        <a:off x="541249" y="1021638"/>
        <a:ext cx="1506900" cy="3286751"/>
      </dsp:txXfrm>
    </dsp:sp>
    <dsp:sp modelId="{7319D2DE-6AA7-46E0-88D0-11F456B8CC99}">
      <dsp:nvSpPr>
        <dsp:cNvPr id="0" name=""/>
        <dsp:cNvSpPr/>
      </dsp:nvSpPr>
      <dsp:spPr>
        <a:xfrm>
          <a:off x="322428" y="473851"/>
          <a:ext cx="1725722" cy="547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GB" sz="1600" kern="1200" dirty="0" smtClean="0"/>
            <a:t>Initial rough theory</a:t>
          </a:r>
          <a:endParaRPr lang="en-GB" sz="1600" kern="1200" dirty="0"/>
        </a:p>
      </dsp:txBody>
      <dsp:txXfrm>
        <a:off x="322428" y="473851"/>
        <a:ext cx="1725722" cy="54779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8732D1-0119-4424-ADB1-6A88624C9257}" type="datetimeFigureOut">
              <a:rPr lang="en-GB" smtClean="0"/>
              <a:pPr/>
              <a:t>14/06/2018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F026BA-B8A7-4B5A-A3B0-0B7D31088B83}" type="slidenum">
              <a:rPr lang="en-GB" smtClean="0"/>
              <a:pPr/>
              <a:t>‹nr.›</a:t>
            </a:fld>
            <a:endParaRPr lang="en-GB"/>
          </a:p>
        </p:txBody>
      </p:sp>
    </p:spTree>
    <p:extLst>
      <p:ext uri="{BB962C8B-B14F-4D97-AF65-F5344CB8AC3E}">
        <p14:creationId xmlns:p14="http://schemas.microsoft.com/office/powerpoint/2010/main" xmlns="" val="2594197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54FE6-3F31-4904-9137-AFF662B7D702}" type="datetimeFigureOut">
              <a:rPr lang="en-GB" smtClean="0"/>
              <a:pPr/>
              <a:t>14/06/2018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9E1F4-77C1-461E-ABFF-BFE7DD57AFD2}" type="slidenum">
              <a:rPr lang="en-GB" smtClean="0"/>
              <a:pPr/>
              <a:t>‹nr.›</a:t>
            </a:fld>
            <a:endParaRPr lang="en-GB"/>
          </a:p>
        </p:txBody>
      </p:sp>
    </p:spTree>
    <p:extLst>
      <p:ext uri="{BB962C8B-B14F-4D97-AF65-F5344CB8AC3E}">
        <p14:creationId xmlns:p14="http://schemas.microsoft.com/office/powerpoint/2010/main" xmlns="" val="215175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My</a:t>
            </a:r>
            <a:r>
              <a:rPr lang="en-GB" baseline="0" dirty="0"/>
              <a:t> part in this project is to give method expertise for realist review, as well as contribute some hours to the search and analysis work.</a:t>
            </a:r>
            <a:endParaRPr lang="en-GB" dirty="0"/>
          </a:p>
        </p:txBody>
      </p:sp>
      <p:sp>
        <p:nvSpPr>
          <p:cNvPr id="4" name="Slide Number Placeholder 3"/>
          <p:cNvSpPr>
            <a:spLocks noGrp="1"/>
          </p:cNvSpPr>
          <p:nvPr>
            <p:ph type="sldNum" sz="quarter" idx="10"/>
          </p:nvPr>
        </p:nvSpPr>
        <p:spPr/>
        <p:txBody>
          <a:bodyPr/>
          <a:lstStyle/>
          <a:p>
            <a:fld id="{7DB9E1F4-77C1-461E-ABFF-BFE7DD57AFD2}" type="slidenum">
              <a:rPr lang="en-GB" smtClean="0"/>
              <a:pPr/>
              <a:t>1</a:t>
            </a:fld>
            <a:endParaRPr lang="en-GB"/>
          </a:p>
        </p:txBody>
      </p:sp>
    </p:spTree>
    <p:extLst>
      <p:ext uri="{BB962C8B-B14F-4D97-AF65-F5344CB8AC3E}">
        <p14:creationId xmlns:p14="http://schemas.microsoft.com/office/powerpoint/2010/main" xmlns="" val="1468213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words theory and model are used in different senses and this maps out how these theories inform</a:t>
            </a:r>
            <a:r>
              <a:rPr lang="en-GB" baseline="0" dirty="0" smtClean="0"/>
              <a:t> each other. Substantive theory is drawn from professional body of knowledge (see orange circle in slide 5)</a:t>
            </a:r>
            <a:endParaRPr lang="en-GB" dirty="0"/>
          </a:p>
        </p:txBody>
      </p:sp>
      <p:sp>
        <p:nvSpPr>
          <p:cNvPr id="4" name="Slide Number Placeholder 3"/>
          <p:cNvSpPr>
            <a:spLocks noGrp="1"/>
          </p:cNvSpPr>
          <p:nvPr>
            <p:ph type="sldNum" sz="quarter" idx="10"/>
          </p:nvPr>
        </p:nvSpPr>
        <p:spPr/>
        <p:txBody>
          <a:bodyPr/>
          <a:lstStyle/>
          <a:p>
            <a:fld id="{7DB9E1F4-77C1-461E-ABFF-BFE7DD57AFD2}" type="slidenum">
              <a:rPr lang="en-GB" smtClean="0"/>
              <a:pPr/>
              <a:t>10</a:t>
            </a:fld>
            <a:endParaRPr lang="en-GB"/>
          </a:p>
        </p:txBody>
      </p:sp>
    </p:spTree>
    <p:extLst>
      <p:ext uri="{BB962C8B-B14F-4D97-AF65-F5344CB8AC3E}">
        <p14:creationId xmlns:p14="http://schemas.microsoft.com/office/powerpoint/2010/main" xmlns="" val="3566264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my conception of tasks</a:t>
            </a:r>
            <a:r>
              <a:rPr lang="en-GB" baseline="0" dirty="0" smtClean="0"/>
              <a:t> within </a:t>
            </a:r>
            <a:r>
              <a:rPr lang="en-GB" dirty="0" smtClean="0"/>
              <a:t>realist review</a:t>
            </a:r>
            <a:r>
              <a:rPr lang="en-GB" baseline="0" dirty="0" smtClean="0"/>
              <a:t> – firstly consultation of ‘context expert group’ (Mentality advisory group) and reflect on literature searches to define scope, secondly develop initial programme theories in the sense of “If… happens, then…. Follows”. I think it is helpful to consider how social theories may give additional ‘robustness’ to these theories, in developing CMO configuration</a:t>
            </a:r>
            <a:endParaRPr lang="en-GB" dirty="0"/>
          </a:p>
        </p:txBody>
      </p:sp>
      <p:sp>
        <p:nvSpPr>
          <p:cNvPr id="4" name="Slide Number Placeholder 3"/>
          <p:cNvSpPr>
            <a:spLocks noGrp="1"/>
          </p:cNvSpPr>
          <p:nvPr>
            <p:ph type="sldNum" sz="quarter" idx="10"/>
          </p:nvPr>
        </p:nvSpPr>
        <p:spPr/>
        <p:txBody>
          <a:bodyPr/>
          <a:lstStyle/>
          <a:p>
            <a:fld id="{7DB9E1F4-77C1-461E-ABFF-BFE7DD57AFD2}" type="slidenum">
              <a:rPr lang="en-GB" smtClean="0"/>
              <a:pPr/>
              <a:t>11</a:t>
            </a:fld>
            <a:endParaRPr lang="en-GB"/>
          </a:p>
        </p:txBody>
      </p:sp>
    </p:spTree>
    <p:extLst>
      <p:ext uri="{BB962C8B-B14F-4D97-AF65-F5344CB8AC3E}">
        <p14:creationId xmlns:p14="http://schemas.microsoft.com/office/powerpoint/2010/main" xmlns="" val="109758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next stage is to develop and refine CMO based on data extracted from</a:t>
            </a:r>
            <a:r>
              <a:rPr lang="en-GB" baseline="0" dirty="0" smtClean="0"/>
              <a:t> literature articles. The third stage is to reflect on the extent to which we can demonstrate that evidence supports CMO theory (or refutes). Finally there should be an explanation of the pattern of CMOs – why are there several – are these triggered by different contexts? Is there a nested (sequential) pattern of CMOs </a:t>
            </a:r>
            <a:r>
              <a:rPr lang="en-GB" baseline="0" dirty="0" err="1" smtClean="0"/>
              <a:t>eg</a:t>
            </a:r>
            <a:r>
              <a:rPr lang="en-GB" baseline="0" dirty="0" smtClean="0"/>
              <a:t> CMO1 is about training staff, CMO2 starts from ‘better trained staff’ (context) and the outcome is improved person-centred care. Similarly a city-wide initiative may not have a direct outcome of benefitting citizens, but may create the context for activities which do lead to </a:t>
            </a:r>
            <a:r>
              <a:rPr lang="en-GB" baseline="0" smtClean="0"/>
              <a:t>direct benefits.</a:t>
            </a:r>
            <a:endParaRPr lang="en-GB" dirty="0"/>
          </a:p>
        </p:txBody>
      </p:sp>
      <p:sp>
        <p:nvSpPr>
          <p:cNvPr id="4" name="Slide Number Placeholder 3"/>
          <p:cNvSpPr>
            <a:spLocks noGrp="1"/>
          </p:cNvSpPr>
          <p:nvPr>
            <p:ph type="sldNum" sz="quarter" idx="10"/>
          </p:nvPr>
        </p:nvSpPr>
        <p:spPr/>
        <p:txBody>
          <a:bodyPr/>
          <a:lstStyle/>
          <a:p>
            <a:fld id="{7DB9E1F4-77C1-461E-ABFF-BFE7DD57AFD2}" type="slidenum">
              <a:rPr lang="en-GB" smtClean="0"/>
              <a:pPr/>
              <a:t>12</a:t>
            </a:fld>
            <a:endParaRPr lang="en-GB"/>
          </a:p>
        </p:txBody>
      </p:sp>
    </p:spTree>
    <p:extLst>
      <p:ext uri="{BB962C8B-B14F-4D97-AF65-F5344CB8AC3E}">
        <p14:creationId xmlns:p14="http://schemas.microsoft.com/office/powerpoint/2010/main" xmlns="" val="2730493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we follow RAMESES guidelines for realist review, we will be able to check the boxes – which should lead to publication.</a:t>
            </a:r>
            <a:endParaRPr lang="en-GB" dirty="0"/>
          </a:p>
        </p:txBody>
      </p:sp>
      <p:sp>
        <p:nvSpPr>
          <p:cNvPr id="4" name="Slide Number Placeholder 3"/>
          <p:cNvSpPr>
            <a:spLocks noGrp="1"/>
          </p:cNvSpPr>
          <p:nvPr>
            <p:ph type="sldNum" sz="quarter" idx="10"/>
          </p:nvPr>
        </p:nvSpPr>
        <p:spPr/>
        <p:txBody>
          <a:bodyPr/>
          <a:lstStyle/>
          <a:p>
            <a:fld id="{7DB9E1F4-77C1-461E-ABFF-BFE7DD57AFD2}" type="slidenum">
              <a:rPr lang="en-GB" smtClean="0"/>
              <a:pPr/>
              <a:t>13</a:t>
            </a:fld>
            <a:endParaRPr lang="en-GB"/>
          </a:p>
        </p:txBody>
      </p:sp>
    </p:spTree>
    <p:extLst>
      <p:ext uri="{BB962C8B-B14F-4D97-AF65-F5344CB8AC3E}">
        <p14:creationId xmlns:p14="http://schemas.microsoft.com/office/powerpoint/2010/main" xmlns="" val="158256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 am also working with Claire Goodman,</a:t>
            </a:r>
            <a:r>
              <a:rPr lang="en-GB" baseline="0" dirty="0"/>
              <a:t> University of Hertfordshire, on another realist project – so I am learning a lot from her in terms of methods.</a:t>
            </a:r>
          </a:p>
          <a:p>
            <a:r>
              <a:rPr lang="en-GB" baseline="0" dirty="0"/>
              <a:t>Claire is leading DEMCOM project and has published a review about dementia friendly communities, which started by asking ‘what are they about’ – identifying disparate aims – awareness raising, or promoting a rights-based approach</a:t>
            </a:r>
            <a:endParaRPr lang="en-GB" dirty="0"/>
          </a:p>
        </p:txBody>
      </p:sp>
      <p:sp>
        <p:nvSpPr>
          <p:cNvPr id="4" name="Slide Number Placeholder 3"/>
          <p:cNvSpPr>
            <a:spLocks noGrp="1"/>
          </p:cNvSpPr>
          <p:nvPr>
            <p:ph type="sldNum" sz="quarter" idx="10"/>
          </p:nvPr>
        </p:nvSpPr>
        <p:spPr/>
        <p:txBody>
          <a:bodyPr/>
          <a:lstStyle/>
          <a:p>
            <a:fld id="{7DB9E1F4-77C1-461E-ABFF-BFE7DD57AFD2}" type="slidenum">
              <a:rPr lang="en-GB" smtClean="0"/>
              <a:pPr/>
              <a:t>2</a:t>
            </a:fld>
            <a:endParaRPr lang="en-GB"/>
          </a:p>
        </p:txBody>
      </p:sp>
    </p:spTree>
    <p:extLst>
      <p:ext uri="{BB962C8B-B14F-4D97-AF65-F5344CB8AC3E}">
        <p14:creationId xmlns:p14="http://schemas.microsoft.com/office/powerpoint/2010/main" xmlns="" val="288402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They started with the WHO Age-friendly work -</a:t>
            </a:r>
            <a:r>
              <a:rPr lang="en-GB" baseline="0" dirty="0"/>
              <a:t> with recent work based in Liverpool; Nigel Bruce, Dan Pope, Sara </a:t>
            </a:r>
            <a:r>
              <a:rPr lang="en-GB" baseline="0" dirty="0" err="1"/>
              <a:t>Ronzi</a:t>
            </a:r>
            <a:r>
              <a:rPr lang="en-GB" baseline="0" dirty="0"/>
              <a:t> et al. I have taken this flower diagram to highlight social participation, social inclusion and civic participation. Do we (should we) differentiate between these topics?</a:t>
            </a:r>
          </a:p>
          <a:p>
            <a:r>
              <a:rPr lang="en-GB" baseline="0" dirty="0"/>
              <a:t>For dementia friendly – the flower turns into a forget-me-not and this is same in Netherlands – </a:t>
            </a:r>
            <a:r>
              <a:rPr lang="en-GB" baseline="0" dirty="0" err="1"/>
              <a:t>eg</a:t>
            </a:r>
            <a:r>
              <a:rPr lang="en-GB" baseline="0" dirty="0"/>
              <a:t> this project which our colleagues (Frans Lemmers) are involved in in </a:t>
            </a:r>
            <a:r>
              <a:rPr lang="en-GB" baseline="0" dirty="0" err="1"/>
              <a:t>Roermond</a:t>
            </a:r>
            <a:endParaRPr lang="en-GB" dirty="0"/>
          </a:p>
        </p:txBody>
      </p:sp>
      <p:sp>
        <p:nvSpPr>
          <p:cNvPr id="4" name="Slide Number Placeholder 3"/>
          <p:cNvSpPr>
            <a:spLocks noGrp="1"/>
          </p:cNvSpPr>
          <p:nvPr>
            <p:ph type="sldNum" sz="quarter" idx="10"/>
          </p:nvPr>
        </p:nvSpPr>
        <p:spPr/>
        <p:txBody>
          <a:bodyPr/>
          <a:lstStyle/>
          <a:p>
            <a:fld id="{7DB9E1F4-77C1-461E-ABFF-BFE7DD57AFD2}" type="slidenum">
              <a:rPr lang="en-GB" smtClean="0"/>
              <a:pPr/>
              <a:t>3</a:t>
            </a:fld>
            <a:endParaRPr lang="en-GB"/>
          </a:p>
        </p:txBody>
      </p:sp>
    </p:spTree>
    <p:extLst>
      <p:ext uri="{BB962C8B-B14F-4D97-AF65-F5344CB8AC3E}">
        <p14:creationId xmlns:p14="http://schemas.microsoft.com/office/powerpoint/2010/main" xmlns="" val="77978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 wondered what</a:t>
            </a:r>
            <a:r>
              <a:rPr lang="en-GB" baseline="0" dirty="0"/>
              <a:t> ‘the public’ thought about these terms, and so asked a question on twitter during a dementia ‘</a:t>
            </a:r>
            <a:r>
              <a:rPr lang="en-GB" baseline="0" dirty="0" err="1"/>
              <a:t>tweetchat</a:t>
            </a:r>
            <a:r>
              <a:rPr lang="en-GB" baseline="0" dirty="0"/>
              <a:t>’ – fascinating and expert responses (one is a health professional I think – others carers or people with dementia). </a:t>
            </a:r>
          </a:p>
          <a:p>
            <a:r>
              <a:rPr lang="en-GB" dirty="0"/>
              <a:t>An</a:t>
            </a:r>
            <a:r>
              <a:rPr lang="en-GB" baseline="0" dirty="0"/>
              <a:t> important point is that ‘participation’ is more linked to an activity. ‘Inclusion’ may be a policy aim, or an outcome (</a:t>
            </a:r>
            <a:r>
              <a:rPr lang="en-GB" baseline="0" dirty="0" err="1"/>
              <a:t>eg</a:t>
            </a:r>
            <a:r>
              <a:rPr lang="en-GB" baseline="0" dirty="0"/>
              <a:t>. to be measured). Some (other) comments said they the terms mean the same. Others differentiate – </a:t>
            </a:r>
            <a:r>
              <a:rPr lang="en-GB" baseline="0" dirty="0" err="1"/>
              <a:t>eg</a:t>
            </a:r>
            <a:r>
              <a:rPr lang="en-GB" baseline="0" dirty="0"/>
              <a:t> social isolation not always about exclusion.</a:t>
            </a:r>
          </a:p>
          <a:p>
            <a:r>
              <a:rPr lang="en-GB" baseline="0" dirty="0"/>
              <a:t>This may mirror ‘loneliness’ debate – you can choose, or be content with, being isolated – whereas loneliness is a negative emotion</a:t>
            </a:r>
            <a:endParaRPr lang="en-GB" dirty="0"/>
          </a:p>
        </p:txBody>
      </p:sp>
      <p:sp>
        <p:nvSpPr>
          <p:cNvPr id="4" name="Slide Number Placeholder 3"/>
          <p:cNvSpPr>
            <a:spLocks noGrp="1"/>
          </p:cNvSpPr>
          <p:nvPr>
            <p:ph type="sldNum" sz="quarter" idx="10"/>
          </p:nvPr>
        </p:nvSpPr>
        <p:spPr/>
        <p:txBody>
          <a:bodyPr/>
          <a:lstStyle/>
          <a:p>
            <a:fld id="{7DB9E1F4-77C1-461E-ABFF-BFE7DD57AFD2}" type="slidenum">
              <a:rPr lang="en-GB" smtClean="0"/>
              <a:pPr/>
              <a:t>4</a:t>
            </a:fld>
            <a:endParaRPr lang="en-GB"/>
          </a:p>
        </p:txBody>
      </p:sp>
    </p:spTree>
    <p:extLst>
      <p:ext uri="{BB962C8B-B14F-4D97-AF65-F5344CB8AC3E}">
        <p14:creationId xmlns:p14="http://schemas.microsoft.com/office/powerpoint/2010/main" xmlns="" val="4092986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It is important to discuss word meanings, because often</a:t>
            </a:r>
            <a:r>
              <a:rPr lang="en-GB" baseline="0" dirty="0"/>
              <a:t> words mean different things to different professions. Evidence of scientific literature is generally developed within professional/academic disciplines, and words in one discipline can have a different meaning in a different discipline.</a:t>
            </a:r>
          </a:p>
          <a:p>
            <a:r>
              <a:rPr lang="en-GB" dirty="0"/>
              <a:t>I</a:t>
            </a:r>
            <a:r>
              <a:rPr lang="en-GB" baseline="0" dirty="0"/>
              <a:t> anticipate that Mentality will have an interest which overlaps professional practice and community-based work. It will be shaped by policy, and I’m not sure to what extent Mentality is interested in the question of policy development and implementation (or whether this will given as a background)?</a:t>
            </a:r>
            <a:endParaRPr lang="en-GB" dirty="0"/>
          </a:p>
        </p:txBody>
      </p:sp>
      <p:sp>
        <p:nvSpPr>
          <p:cNvPr id="4" name="Slide Number Placeholder 3"/>
          <p:cNvSpPr>
            <a:spLocks noGrp="1"/>
          </p:cNvSpPr>
          <p:nvPr>
            <p:ph type="sldNum" sz="quarter" idx="10"/>
          </p:nvPr>
        </p:nvSpPr>
        <p:spPr/>
        <p:txBody>
          <a:bodyPr/>
          <a:lstStyle/>
          <a:p>
            <a:fld id="{7DB9E1F4-77C1-461E-ABFF-BFE7DD57AFD2}" type="slidenum">
              <a:rPr lang="en-GB" smtClean="0"/>
              <a:pPr/>
              <a:t>5</a:t>
            </a:fld>
            <a:endParaRPr lang="en-GB"/>
          </a:p>
        </p:txBody>
      </p:sp>
    </p:spTree>
    <p:extLst>
      <p:ext uri="{BB962C8B-B14F-4D97-AF65-F5344CB8AC3E}">
        <p14:creationId xmlns:p14="http://schemas.microsoft.com/office/powerpoint/2010/main" xmlns="" val="3009236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As an example, Marjolein</a:t>
            </a:r>
            <a:r>
              <a:rPr lang="en-GB" baseline="0" dirty="0"/>
              <a:t> van der </a:t>
            </a:r>
            <a:r>
              <a:rPr lang="en-GB" baseline="0" dirty="0" err="1"/>
              <a:t>Marck</a:t>
            </a:r>
            <a:r>
              <a:rPr lang="en-GB" baseline="0" dirty="0"/>
              <a:t> and myself, in a fellowship funded by Alzheimer’s Society (UK) and Alzheimer Nederland described the complexity of relationships between many different ‘actors’ in community: person with dementia and care partner, third sector, health and welfare services</a:t>
            </a:r>
            <a:endParaRPr lang="en-GB" dirty="0"/>
          </a:p>
        </p:txBody>
      </p:sp>
      <p:sp>
        <p:nvSpPr>
          <p:cNvPr id="4" name="Slide Number Placeholder 3"/>
          <p:cNvSpPr>
            <a:spLocks noGrp="1"/>
          </p:cNvSpPr>
          <p:nvPr>
            <p:ph type="sldNum" sz="quarter" idx="10"/>
          </p:nvPr>
        </p:nvSpPr>
        <p:spPr/>
        <p:txBody>
          <a:bodyPr/>
          <a:lstStyle/>
          <a:p>
            <a:fld id="{7DB9E1F4-77C1-461E-ABFF-BFE7DD57AFD2}" type="slidenum">
              <a:rPr lang="en-GB" smtClean="0"/>
              <a:pPr/>
              <a:t>6</a:t>
            </a:fld>
            <a:endParaRPr lang="en-GB"/>
          </a:p>
        </p:txBody>
      </p:sp>
    </p:spTree>
    <p:extLst>
      <p:ext uri="{BB962C8B-B14F-4D97-AF65-F5344CB8AC3E}">
        <p14:creationId xmlns:p14="http://schemas.microsoft.com/office/powerpoint/2010/main" xmlns="" val="128215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We will undoubtedly</a:t>
            </a:r>
            <a:r>
              <a:rPr lang="en-GB" baseline="0" dirty="0"/>
              <a:t> be able to find a huge diversity of literature on dementia friendly society and social participation. We will select and interpret this using realist review (synthesis) method. This aims to describe the causal mechanisms whereby a ‘programme’ can bring about outcomes. This is a sociological approach, so it’s helpful to think about how social mechanisms can bring about social outcome. The method ‘embraces complexity’ and emphasises the social context – mechanisms can only ‘fire’ (bring about positive outcomes) if they are in an appropriate context.</a:t>
            </a:r>
          </a:p>
          <a:p>
            <a:r>
              <a:rPr lang="en-GB" baseline="0" dirty="0"/>
              <a:t>The starting point of this work, is to listen to experts such as yourselves, and try to identify causal processes – and we can start with some simple ‘If… then…’ statements. So If a practitioner can help a person with dementia with navigational aids.. Then that person can travel to community resources (this is one I’ve just made up).</a:t>
            </a:r>
          </a:p>
          <a:p>
            <a:r>
              <a:rPr lang="en-GB" baseline="0" dirty="0"/>
              <a:t>We will then take these ideas to the literature and see if we can find articles which support (or refute) these proposals.</a:t>
            </a:r>
          </a:p>
          <a:p>
            <a:r>
              <a:rPr lang="en-GB" baseline="0" dirty="0"/>
              <a:t>We have already conducted two literature searches; one on social participation and dementia, and the other on dementia friendly society</a:t>
            </a:r>
            <a:endParaRPr lang="en-GB" dirty="0"/>
          </a:p>
        </p:txBody>
      </p:sp>
      <p:sp>
        <p:nvSpPr>
          <p:cNvPr id="4" name="Slide Number Placeholder 3"/>
          <p:cNvSpPr>
            <a:spLocks noGrp="1"/>
          </p:cNvSpPr>
          <p:nvPr>
            <p:ph type="sldNum" sz="quarter" idx="10"/>
          </p:nvPr>
        </p:nvSpPr>
        <p:spPr/>
        <p:txBody>
          <a:bodyPr/>
          <a:lstStyle/>
          <a:p>
            <a:fld id="{7DB9E1F4-77C1-461E-ABFF-BFE7DD57AFD2}" type="slidenum">
              <a:rPr lang="en-GB" smtClean="0"/>
              <a:pPr/>
              <a:t>7</a:t>
            </a:fld>
            <a:endParaRPr lang="en-GB"/>
          </a:p>
        </p:txBody>
      </p:sp>
    </p:spTree>
    <p:extLst>
      <p:ext uri="{BB962C8B-B14F-4D97-AF65-F5344CB8AC3E}">
        <p14:creationId xmlns:p14="http://schemas.microsoft.com/office/powerpoint/2010/main" xmlns="" val="1557862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So it’s good to work from</a:t>
            </a:r>
            <a:r>
              <a:rPr lang="en-GB" baseline="0" dirty="0"/>
              <a:t> professional opinion and public and stakeholder (end-user) input, and we will start to do that at the meeting on Tuesday, but to give an example of this approach, here’s an article I’ve just analysed with this in </a:t>
            </a:r>
            <a:r>
              <a:rPr lang="en-GB" baseline="0" dirty="0" smtClean="0"/>
              <a:t>mind. This is just one paragraph which gives hints about mechanism and outcome.</a:t>
            </a:r>
            <a:endParaRPr lang="en-GB" dirty="0"/>
          </a:p>
        </p:txBody>
      </p:sp>
      <p:sp>
        <p:nvSpPr>
          <p:cNvPr id="4" name="Slide Number Placeholder 3"/>
          <p:cNvSpPr>
            <a:spLocks noGrp="1"/>
          </p:cNvSpPr>
          <p:nvPr>
            <p:ph type="sldNum" sz="quarter" idx="10"/>
          </p:nvPr>
        </p:nvSpPr>
        <p:spPr/>
        <p:txBody>
          <a:bodyPr/>
          <a:lstStyle/>
          <a:p>
            <a:fld id="{7DB9E1F4-77C1-461E-ABFF-BFE7DD57AFD2}" type="slidenum">
              <a:rPr lang="en-GB" smtClean="0"/>
              <a:pPr/>
              <a:t>8</a:t>
            </a:fld>
            <a:endParaRPr lang="en-GB"/>
          </a:p>
        </p:txBody>
      </p:sp>
    </p:spTree>
    <p:extLst>
      <p:ext uri="{BB962C8B-B14F-4D97-AF65-F5344CB8AC3E}">
        <p14:creationId xmlns:p14="http://schemas.microsoft.com/office/powerpoint/2010/main" xmlns="" val="1510269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Realist review &amp; evaluation is</a:t>
            </a:r>
            <a:r>
              <a:rPr lang="en-GB" baseline="0" dirty="0" smtClean="0"/>
              <a:t> based on a layered ontology (theory of reality) where our empirical (everyday perceptions or measurable observations) emerge from actual events and programmes. These activities are caused by mechanisms in the real layer. Another way of describing is that realist evaluation summarises many different programme theories – real mechanisms are ‘mid-range theories’ or demi-regularities which hold true across multiple programmes, but are by no means ‘grant theories’ or ‘universal truths’.</a:t>
            </a:r>
            <a:endParaRPr lang="en-GB" dirty="0"/>
          </a:p>
        </p:txBody>
      </p:sp>
      <p:sp>
        <p:nvSpPr>
          <p:cNvPr id="4" name="Slide Number Placeholder 3"/>
          <p:cNvSpPr>
            <a:spLocks noGrp="1"/>
          </p:cNvSpPr>
          <p:nvPr>
            <p:ph type="sldNum" sz="quarter" idx="10"/>
          </p:nvPr>
        </p:nvSpPr>
        <p:spPr/>
        <p:txBody>
          <a:bodyPr/>
          <a:lstStyle/>
          <a:p>
            <a:fld id="{7DB9E1F4-77C1-461E-ABFF-BFE7DD57AFD2}" type="slidenum">
              <a:rPr lang="en-GB" smtClean="0"/>
              <a:pPr/>
              <a:t>9</a:t>
            </a:fld>
            <a:endParaRPr lang="en-GB"/>
          </a:p>
        </p:txBody>
      </p:sp>
    </p:spTree>
    <p:extLst>
      <p:ext uri="{BB962C8B-B14F-4D97-AF65-F5344CB8AC3E}">
        <p14:creationId xmlns:p14="http://schemas.microsoft.com/office/powerpoint/2010/main" xmlns="" val="4161919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Rectangle 6"/>
          <p:cNvSpPr/>
          <p:nvPr userDrawn="1"/>
        </p:nvSpPr>
        <p:spPr>
          <a:xfrm flipH="1">
            <a:off x="0" y="-1"/>
            <a:ext cx="12192000" cy="6858001"/>
          </a:xfrm>
          <a:prstGeom prst="rect">
            <a:avLst/>
          </a:prstGeom>
          <a:blipFill>
            <a:blip r:embed="rId2" cstate="print"/>
            <a:srcRect/>
            <a:stretch>
              <a:fillRect l="-21459" r="-117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0" y="-1"/>
            <a:ext cx="12192000" cy="6858001"/>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3416300" y="1742900"/>
            <a:ext cx="5359400" cy="2387600"/>
          </a:xfrm>
        </p:spPr>
        <p:txBody>
          <a:bodyPr anchor="ctr">
            <a:normAutofit/>
          </a:bodyPr>
          <a:lstStyle>
            <a:lvl1pPr algn="ctr">
              <a:lnSpc>
                <a:spcPct val="100000"/>
              </a:lnSpc>
              <a:defRPr sz="405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3416398" y="4161277"/>
            <a:ext cx="5359207" cy="1079795"/>
          </a:xfrm>
          <a:prstGeom prst="rect">
            <a:avLst/>
          </a:prstGeom>
        </p:spPr>
        <p:txBody>
          <a:bodyPr anchor="ctr">
            <a:normAutofit/>
          </a:bodyPr>
          <a:lstStyle>
            <a:lvl1pPr marL="0" indent="0" algn="ctr">
              <a:buNone/>
              <a:defRPr sz="2400" b="1" baseline="0">
                <a:solidFill>
                  <a:schemeClr val="bg1"/>
                </a:solidFill>
                <a:latin typeface="+mj-lt"/>
              </a:defRPr>
            </a:lvl1pPr>
          </a:lstStyle>
          <a:p>
            <a:pPr lvl="0"/>
            <a:r>
              <a:rPr lang="en-GB" dirty="0"/>
              <a:t>Insert Text</a:t>
            </a:r>
          </a:p>
        </p:txBody>
      </p:sp>
      <p:sp>
        <p:nvSpPr>
          <p:cNvPr id="11" name="Rectangle 10"/>
          <p:cNvSpPr/>
          <p:nvPr userDrawn="1"/>
        </p:nvSpPr>
        <p:spPr>
          <a:xfrm>
            <a:off x="3456000" y="1449000"/>
            <a:ext cx="5280000" cy="396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b="1" dirty="0">
              <a:latin typeface="+mj-lt"/>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2"/>
            <a:ext cx="3267733" cy="904345"/>
          </a:xfrm>
          <a:prstGeom prst="rect">
            <a:avLst/>
          </a:prstGeom>
        </p:spPr>
      </p:pic>
    </p:spTree>
    <p:extLst>
      <p:ext uri="{BB962C8B-B14F-4D97-AF65-F5344CB8AC3E}">
        <p14:creationId xmlns:p14="http://schemas.microsoft.com/office/powerpoint/2010/main" xmlns="" val="25894959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oint Client Slide">
    <p:spTree>
      <p:nvGrpSpPr>
        <p:cNvPr id="1" name=""/>
        <p:cNvGrpSpPr/>
        <p:nvPr/>
      </p:nvGrpSpPr>
      <p:grpSpPr>
        <a:xfrm>
          <a:off x="0" y="0"/>
          <a:ext cx="0" cy="0"/>
          <a:chOff x="0" y="0"/>
          <a:chExt cx="0" cy="0"/>
        </a:xfrm>
      </p:grpSpPr>
      <p:sp>
        <p:nvSpPr>
          <p:cNvPr id="7" name="Rectangle 6"/>
          <p:cNvSpPr/>
          <p:nvPr userDrawn="1"/>
        </p:nvSpPr>
        <p:spPr>
          <a:xfrm flipH="1">
            <a:off x="0" y="-1"/>
            <a:ext cx="12192000" cy="6858001"/>
          </a:xfrm>
          <a:prstGeom prst="rect">
            <a:avLst/>
          </a:prstGeom>
          <a:blipFill>
            <a:blip r:embed="rId2" cstate="print"/>
            <a:srcRect/>
            <a:stretch>
              <a:fillRect l="-21459" r="-117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0" y="-1"/>
            <a:ext cx="12192000" cy="6858001"/>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3416300" y="1742900"/>
            <a:ext cx="5359400" cy="2387600"/>
          </a:xfrm>
        </p:spPr>
        <p:txBody>
          <a:bodyPr anchor="ctr">
            <a:normAutofit/>
          </a:bodyPr>
          <a:lstStyle>
            <a:lvl1pPr algn="ctr">
              <a:lnSpc>
                <a:spcPct val="100000"/>
              </a:lnSpc>
              <a:defRPr sz="405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3416398" y="4161277"/>
            <a:ext cx="5359207" cy="1079795"/>
          </a:xfrm>
          <a:prstGeom prst="rect">
            <a:avLst/>
          </a:prstGeom>
        </p:spPr>
        <p:txBody>
          <a:bodyPr anchor="ctr">
            <a:normAutofit/>
          </a:bodyPr>
          <a:lstStyle>
            <a:lvl1pPr marL="0" indent="0" algn="ctr">
              <a:buNone/>
              <a:defRPr sz="2400" b="1" baseline="0">
                <a:solidFill>
                  <a:schemeClr val="bg1"/>
                </a:solidFill>
                <a:latin typeface="+mj-lt"/>
              </a:defRPr>
            </a:lvl1pPr>
          </a:lstStyle>
          <a:p>
            <a:pPr lvl="0"/>
            <a:r>
              <a:rPr lang="en-GB" dirty="0"/>
              <a:t>Insert Text</a:t>
            </a:r>
          </a:p>
        </p:txBody>
      </p:sp>
      <p:sp>
        <p:nvSpPr>
          <p:cNvPr id="11" name="Rectangle 10"/>
          <p:cNvSpPr/>
          <p:nvPr userDrawn="1"/>
        </p:nvSpPr>
        <p:spPr>
          <a:xfrm>
            <a:off x="3456000" y="1449000"/>
            <a:ext cx="5280000" cy="396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b="1" dirty="0">
              <a:latin typeface="+mj-lt"/>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2"/>
            <a:ext cx="3267733" cy="904345"/>
          </a:xfrm>
          <a:prstGeom prst="rect">
            <a:avLst/>
          </a:prstGeom>
        </p:spPr>
      </p:pic>
    </p:spTree>
    <p:extLst>
      <p:ext uri="{BB962C8B-B14F-4D97-AF65-F5344CB8AC3E}">
        <p14:creationId xmlns:p14="http://schemas.microsoft.com/office/powerpoint/2010/main" xmlns="" val="13401184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gradFill flip="none" rotWithShape="1">
            <a:gsLst>
              <a:gs pos="37000">
                <a:schemeClr val="accent4"/>
              </a:gs>
              <a:gs pos="7000">
                <a:schemeClr val="accent4"/>
              </a:gs>
              <a:gs pos="63000">
                <a:schemeClr val="accent2"/>
              </a:gs>
              <a:gs pos="100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p:cNvSpPr/>
          <p:nvPr userDrawn="1"/>
        </p:nvSpPr>
        <p:spPr>
          <a:xfrm flipH="1">
            <a:off x="1" y="0"/>
            <a:ext cx="12190412" cy="6858000"/>
          </a:xfrm>
          <a:prstGeom prst="rect">
            <a:avLst/>
          </a:prstGeom>
          <a:blipFill dpi="0" rotWithShape="1">
            <a:blip r:embed="rId2" cstate="print">
              <a:alphaModFix amt="40000"/>
            </a:blip>
            <a:srcRect/>
            <a:stretch>
              <a:fillRect l="-20737" t="-2407" r="-9007" b="-129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dirty="0">
              <a:latin typeface="+mj-lt"/>
            </a:endParaRPr>
          </a:p>
        </p:txBody>
      </p:sp>
      <p:sp>
        <p:nvSpPr>
          <p:cNvPr id="2" name="Title 1"/>
          <p:cNvSpPr>
            <a:spLocks noGrp="1"/>
          </p:cNvSpPr>
          <p:nvPr>
            <p:ph type="ctrTitle"/>
          </p:nvPr>
        </p:nvSpPr>
        <p:spPr>
          <a:xfrm>
            <a:off x="4471877" y="2409650"/>
            <a:ext cx="7262923" cy="2387600"/>
          </a:xfrm>
        </p:spPr>
        <p:txBody>
          <a:bodyPr anchor="ctr">
            <a:noAutofit/>
          </a:bodyPr>
          <a:lstStyle>
            <a:lvl1pPr algn="r">
              <a:lnSpc>
                <a:spcPct val="100000"/>
              </a:lnSpc>
              <a:defRPr sz="600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209551" y="5562602"/>
            <a:ext cx="11525096" cy="947797"/>
          </a:xfrm>
          <a:prstGeom prst="rect">
            <a:avLst/>
          </a:prstGeom>
        </p:spPr>
        <p:txBody>
          <a:bodyPr anchor="ctr">
            <a:normAutofit/>
          </a:bodyPr>
          <a:lstStyle>
            <a:lvl1pPr marL="0" indent="0" algn="r">
              <a:buNone/>
              <a:defRPr sz="2700" b="0" baseline="0">
                <a:solidFill>
                  <a:schemeClr val="bg1"/>
                </a:solidFill>
                <a:latin typeface="+mn-lt"/>
              </a:defRPr>
            </a:lvl1pPr>
          </a:lstStyle>
          <a:p>
            <a:pPr lvl="0"/>
            <a:r>
              <a:rPr lang="en-GB" dirty="0"/>
              <a:t>Insert Text</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2"/>
            <a:ext cx="3267733" cy="904345"/>
          </a:xfrm>
          <a:prstGeom prst="rect">
            <a:avLst/>
          </a:prstGeom>
        </p:spPr>
      </p:pic>
    </p:spTree>
    <p:extLst>
      <p:ext uri="{BB962C8B-B14F-4D97-AF65-F5344CB8AC3E}">
        <p14:creationId xmlns:p14="http://schemas.microsoft.com/office/powerpoint/2010/main" xmlns="" val="1715074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imating TItle Bar">
    <p:spTree>
      <p:nvGrpSpPr>
        <p:cNvPr id="1" name=""/>
        <p:cNvGrpSpPr/>
        <p:nvPr/>
      </p:nvGrpSpPr>
      <p:grpSpPr>
        <a:xfrm>
          <a:off x="0" y="0"/>
          <a:ext cx="0" cy="0"/>
          <a:chOff x="0" y="0"/>
          <a:chExt cx="0" cy="0"/>
        </a:xfrm>
      </p:grpSpPr>
      <p:sp>
        <p:nvSpPr>
          <p:cNvPr id="7" name="Rectangle 6"/>
          <p:cNvSpPr/>
          <p:nvPr userDrawn="1"/>
        </p:nvSpPr>
        <p:spPr>
          <a:xfrm flipH="1" flipV="1">
            <a:off x="2005009" y="-2"/>
            <a:ext cx="10185395" cy="74645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2005012" y="23974"/>
            <a:ext cx="10185400" cy="698501"/>
          </a:xfrm>
        </p:spPr>
        <p:txBody>
          <a:bodyPr>
            <a:normAutofit/>
          </a:bodyPr>
          <a:lstStyle>
            <a:lvl1pPr>
              <a:defRPr sz="18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xmlns="" val="3730623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extLst mod="1">
    <p:ext uri="{DCECCB84-F9BA-43D5-87BE-67443E8EF086}">
      <p15:sldGuideLst xmlns:p15="http://schemas.microsoft.com/office/powerpoint/2012/main" xmlns="">
        <p15:guide id="2" pos="7" userDrawn="1">
          <p15:clr>
            <a:srgbClr val="FBAE40"/>
          </p15:clr>
        </p15:guide>
        <p15:guide id="3" pos="753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Animating TItle Bar">
    <p:spTree>
      <p:nvGrpSpPr>
        <p:cNvPr id="1" name=""/>
        <p:cNvGrpSpPr/>
        <p:nvPr/>
      </p:nvGrpSpPr>
      <p:grpSpPr>
        <a:xfrm>
          <a:off x="0" y="0"/>
          <a:ext cx="0" cy="0"/>
          <a:chOff x="0" y="0"/>
          <a:chExt cx="0" cy="0"/>
        </a:xfrm>
      </p:grpSpPr>
      <p:sp>
        <p:nvSpPr>
          <p:cNvPr id="7" name="Rectangle 6"/>
          <p:cNvSpPr/>
          <p:nvPr userDrawn="1"/>
        </p:nvSpPr>
        <p:spPr>
          <a:xfrm flipH="1" flipV="1">
            <a:off x="2005011" y="-1"/>
            <a:ext cx="10185395" cy="746450"/>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2005012" y="23975"/>
            <a:ext cx="10185400" cy="698501"/>
          </a:xfrm>
        </p:spPr>
        <p:txBody>
          <a:bodyPr>
            <a:normAutofit/>
          </a:bodyPr>
          <a:lstStyle>
            <a:lvl1pPr>
              <a:defRPr sz="18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xmlns="" val="23984123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15:guide id="3" pos="753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eacons of Excellence">
    <p:spTree>
      <p:nvGrpSpPr>
        <p:cNvPr id="1" name=""/>
        <p:cNvGrpSpPr/>
        <p:nvPr/>
      </p:nvGrpSpPr>
      <p:grpSpPr>
        <a:xfrm>
          <a:off x="0" y="0"/>
          <a:ext cx="0" cy="0"/>
          <a:chOff x="0" y="0"/>
          <a:chExt cx="0" cy="0"/>
        </a:xfrm>
      </p:grpSpPr>
      <p:sp>
        <p:nvSpPr>
          <p:cNvPr id="7" name="Rectangle 6"/>
          <p:cNvSpPr/>
          <p:nvPr userDrawn="1"/>
        </p:nvSpPr>
        <p:spPr>
          <a:xfrm flipH="1" flipV="1">
            <a:off x="0" y="-1"/>
            <a:ext cx="12192000" cy="6857999"/>
          </a:xfrm>
          <a:prstGeom prst="rect">
            <a:avLst/>
          </a:prstGeom>
          <a:gradFill flip="none" rotWithShape="1">
            <a:gsLst>
              <a:gs pos="50000">
                <a:srgbClr val="0E6394"/>
              </a:gs>
              <a:gs pos="17000">
                <a:srgbClr val="009BBD"/>
              </a:gs>
              <a:gs pos="100000">
                <a:srgbClr val="1B2A6B"/>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xmlns="" val="31044340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1"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909376-8061-48BF-A080-AA88AFB95BF6}" type="datetime1">
              <a:rPr lang="en-GB" smtClean="0"/>
              <a:pPr/>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6FCA5-8392-45B1-AECC-D431AD2F5336}" type="slidenum">
              <a:rPr lang="en-GB" smtClean="0"/>
              <a:pPr/>
              <a:t>‹nr.›</a:t>
            </a:fld>
            <a:endParaRPr lang="en-GB"/>
          </a:p>
        </p:txBody>
      </p:sp>
    </p:spTree>
    <p:extLst>
      <p:ext uri="{BB962C8B-B14F-4D97-AF65-F5344CB8AC3E}">
        <p14:creationId xmlns:p14="http://schemas.microsoft.com/office/powerpoint/2010/main" xmlns="" val="41964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flipH="1" flipV="1">
            <a:off x="-3" y="1"/>
            <a:ext cx="12190413" cy="746449"/>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p:cNvSpPr/>
          <p:nvPr userDrawn="1"/>
        </p:nvSpPr>
        <p:spPr>
          <a:xfrm>
            <a:off x="2002004" y="1"/>
            <a:ext cx="10194759" cy="7464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Placeholder 1"/>
          <p:cNvSpPr>
            <a:spLocks noGrp="1"/>
          </p:cNvSpPr>
          <p:nvPr>
            <p:ph type="title"/>
          </p:nvPr>
        </p:nvSpPr>
        <p:spPr>
          <a:xfrm>
            <a:off x="2002005" y="23976"/>
            <a:ext cx="10189995" cy="698498"/>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4E112F-1B58-4F80-8548-230F871317D2}" type="datetimeFigureOut">
              <a:rPr lang="en-GB" smtClean="0"/>
              <a:pPr/>
              <a:t>14/06/2018</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72D6D5-F6C2-4C88-B07F-0F9DC0B2C389}" type="slidenum">
              <a:rPr lang="en-GB" smtClean="0"/>
              <a:pPr/>
              <a:t>‹nr.›</a:t>
            </a:fld>
            <a:endParaRPr lang="en-GB"/>
          </a:p>
        </p:txBody>
      </p:sp>
      <p:cxnSp>
        <p:nvCxnSpPr>
          <p:cNvPr id="8" name="Straight Connector 7"/>
          <p:cNvCxnSpPr>
            <a:cxnSpLocks/>
          </p:cNvCxnSpPr>
          <p:nvPr userDrawn="1"/>
        </p:nvCxnSpPr>
        <p:spPr>
          <a:xfrm>
            <a:off x="1997243" y="2"/>
            <a:ext cx="0" cy="8964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1" y="2"/>
            <a:ext cx="1663700" cy="460429"/>
          </a:xfrm>
          <a:prstGeom prst="rect">
            <a:avLst/>
          </a:prstGeom>
        </p:spPr>
      </p:pic>
    </p:spTree>
    <p:extLst>
      <p:ext uri="{BB962C8B-B14F-4D97-AF65-F5344CB8AC3E}">
        <p14:creationId xmlns:p14="http://schemas.microsoft.com/office/powerpoint/2010/main" xmlns="" val="346649141"/>
      </p:ext>
    </p:extLst>
  </p:cSld>
  <p:clrMap bg1="lt1" tx1="dk1" bg2="lt2" tx2="dk2" accent1="accent1" accent2="accent2" accent3="accent3" accent4="accent4" accent5="accent5" accent6="accent6" hlink="hlink" folHlink="folHlink"/>
  <p:sldLayoutIdLst>
    <p:sldLayoutId id="2147483657" r:id="rId1"/>
    <p:sldLayoutId id="2147483663" r:id="rId2"/>
    <p:sldLayoutId id="2147483662" r:id="rId3"/>
    <p:sldLayoutId id="2147483650" r:id="rId4"/>
    <p:sldLayoutId id="2147483658" r:id="rId5"/>
    <p:sldLayoutId id="2147483651" r:id="rId6"/>
    <p:sldLayoutId id="2147483664" r:id="rId7"/>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1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researchprofiles.herts.ac.uk/portal/en/persons/andrea-mayrhofer(67bef2be-dfdc-4b8c-867e-05d43b5f5257).html" TargetMode="External"/><Relationship Id="rId3" Type="http://schemas.openxmlformats.org/officeDocument/2006/relationships/hyperlink" Target="http://researchprofiles.herts.ac.uk/portal/en/publications/community-engagement-evidence-synthesis(688d4177-4c35-4d0a-8069-e56427190a7c).html" TargetMode="External"/><Relationship Id="rId7" Type="http://schemas.openxmlformats.org/officeDocument/2006/relationships/hyperlink" Target="http://researchprofiles.herts.ac.uk/portal/en/persons/frances-bunn(5badc5e0-7434-4182-8408-0d0726edcac3).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researchprofiles.herts.ac.uk/portal/en/persons/bridget-russell(b842b670-cc44-48dc-8bcc-6ede4ee8a5bb).html" TargetMode="External"/><Relationship Id="rId5" Type="http://schemas.openxmlformats.org/officeDocument/2006/relationships/hyperlink" Target="http://researchprofiles.herts.ac.uk/portal/en/persons/claire-goodman(77079296-0427-4053-bb1d-b46245a9ebb0).html" TargetMode="External"/><Relationship Id="rId4" Type="http://schemas.openxmlformats.org/officeDocument/2006/relationships/hyperlink" Target="http://researchprofiles.herts.ac.uk/portal/en/persons/marina-buswell(c1d2dab0-3742-4b2d-8a7e-b2b32d2b39ff).html" TargetMode="External"/><Relationship Id="rId9" Type="http://schemas.openxmlformats.org/officeDocument/2006/relationships/hyperlink" Target="http://researchprofiles.herts.ac.uk/portal/en/publications/community-engagement-evidence-synthesis(688d4177-4c35-4d0a-8069-e56427190a7c)/export.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www.dementievriendelijkroermond.n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Realist review of dementia friendly society and social participation</a:t>
            </a:r>
          </a:p>
        </p:txBody>
      </p:sp>
      <p:sp>
        <p:nvSpPr>
          <p:cNvPr id="3" name="Text Placeholder 2"/>
          <p:cNvSpPr>
            <a:spLocks noGrp="1"/>
          </p:cNvSpPr>
          <p:nvPr>
            <p:ph type="body" sz="quarter" idx="10"/>
          </p:nvPr>
        </p:nvSpPr>
        <p:spPr/>
        <p:txBody>
          <a:bodyPr/>
          <a:lstStyle/>
          <a:p>
            <a:r>
              <a:rPr lang="en-GB" dirty="0"/>
              <a:t>Neil Chadborn</a:t>
            </a:r>
          </a:p>
        </p:txBody>
      </p:sp>
    </p:spTree>
    <p:extLst>
      <p:ext uri="{BB962C8B-B14F-4D97-AF65-F5344CB8AC3E}">
        <p14:creationId xmlns:p14="http://schemas.microsoft.com/office/powerpoint/2010/main" xmlns="" val="2854651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Different types of </a:t>
            </a:r>
            <a:r>
              <a:rPr lang="en-GB" dirty="0" smtClean="0">
                <a:solidFill>
                  <a:schemeClr val="tx1"/>
                </a:solidFill>
              </a:rPr>
              <a:t>theory in realist review</a:t>
            </a:r>
            <a:endParaRPr lang="en-GB" dirty="0">
              <a:solidFill>
                <a:schemeClr val="tx1"/>
              </a:solidFill>
            </a:endParaRPr>
          </a:p>
        </p:txBody>
      </p:sp>
      <p:sp>
        <p:nvSpPr>
          <p:cNvPr id="3" name="Content Placeholder 2"/>
          <p:cNvSpPr>
            <a:spLocks noGrp="1"/>
          </p:cNvSpPr>
          <p:nvPr>
            <p:ph idx="1"/>
          </p:nvPr>
        </p:nvSpPr>
        <p:spPr>
          <a:xfrm>
            <a:off x="646203" y="1153355"/>
            <a:ext cx="10515600" cy="4351338"/>
          </a:xfrm>
        </p:spPr>
        <p:txBody>
          <a:bodyPr/>
          <a:lstStyle/>
          <a:p>
            <a:r>
              <a:rPr lang="en-GB" dirty="0" smtClean="0"/>
              <a:t>Copied from Wong et al </a:t>
            </a:r>
            <a:endParaRPr lang="en-GB" dirty="0"/>
          </a:p>
        </p:txBody>
      </p:sp>
      <p:graphicFrame>
        <p:nvGraphicFramePr>
          <p:cNvPr id="4" name="Diagram 3"/>
          <p:cNvGraphicFramePr/>
          <p:nvPr>
            <p:extLst>
              <p:ext uri="{D42A27DB-BD31-4B8C-83A1-F6EECF244321}">
                <p14:modId xmlns:p14="http://schemas.microsoft.com/office/powerpoint/2010/main" xmlns="" val="1353601212"/>
              </p:ext>
            </p:extLst>
          </p:nvPr>
        </p:nvGraphicFramePr>
        <p:xfrm>
          <a:off x="2032000" y="1530521"/>
          <a:ext cx="8128000" cy="4941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rved Left Arrow 4"/>
          <p:cNvSpPr/>
          <p:nvPr/>
        </p:nvSpPr>
        <p:spPr>
          <a:xfrm>
            <a:off x="10160000" y="3107063"/>
            <a:ext cx="799353" cy="1788459"/>
          </a:xfrm>
          <a:prstGeom prst="curvedLef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latin typeface="+mj-lt"/>
            </a:endParaRPr>
          </a:p>
        </p:txBody>
      </p:sp>
      <p:sp>
        <p:nvSpPr>
          <p:cNvPr id="6" name="Curved Left Arrow 5"/>
          <p:cNvSpPr/>
          <p:nvPr/>
        </p:nvSpPr>
        <p:spPr>
          <a:xfrm rot="14137634" flipV="1">
            <a:off x="5452725" y="2597650"/>
            <a:ext cx="799353" cy="2220259"/>
          </a:xfrm>
          <a:prstGeom prst="curvedLef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latin typeface="+mj-lt"/>
            </a:endParaRPr>
          </a:p>
        </p:txBody>
      </p:sp>
      <p:sp>
        <p:nvSpPr>
          <p:cNvPr id="7" name="Curved Left Arrow 6"/>
          <p:cNvSpPr/>
          <p:nvPr/>
        </p:nvSpPr>
        <p:spPr>
          <a:xfrm rot="16200000" flipV="1">
            <a:off x="6053418" y="59848"/>
            <a:ext cx="799353" cy="2220259"/>
          </a:xfrm>
          <a:prstGeom prst="curvedLef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latin typeface="+mj-lt"/>
            </a:endParaRPr>
          </a:p>
        </p:txBody>
      </p:sp>
      <p:sp>
        <p:nvSpPr>
          <p:cNvPr id="8" name="Curved Left Arrow 7"/>
          <p:cNvSpPr/>
          <p:nvPr/>
        </p:nvSpPr>
        <p:spPr>
          <a:xfrm rot="10800000" flipV="1">
            <a:off x="1237875" y="2960635"/>
            <a:ext cx="799353" cy="2220259"/>
          </a:xfrm>
          <a:prstGeom prst="curvedLef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latin typeface="+mj-lt"/>
            </a:endParaRPr>
          </a:p>
        </p:txBody>
      </p:sp>
      <p:sp>
        <p:nvSpPr>
          <p:cNvPr id="9" name="TextBox 8"/>
          <p:cNvSpPr txBox="1"/>
          <p:nvPr/>
        </p:nvSpPr>
        <p:spPr>
          <a:xfrm>
            <a:off x="646203" y="3761567"/>
            <a:ext cx="591671" cy="461665"/>
          </a:xfrm>
          <a:prstGeom prst="rect">
            <a:avLst/>
          </a:prstGeom>
          <a:noFill/>
        </p:spPr>
        <p:txBody>
          <a:bodyPr wrap="square" rtlCol="0">
            <a:spAutoFit/>
          </a:bodyPr>
          <a:lstStyle/>
          <a:p>
            <a:r>
              <a:rPr lang="en-GB" sz="2400" dirty="0" smtClean="0">
                <a:latin typeface="+mj-lt"/>
              </a:rPr>
              <a:t>?</a:t>
            </a:r>
          </a:p>
        </p:txBody>
      </p:sp>
    </p:spTree>
    <p:extLst>
      <p:ext uri="{BB962C8B-B14F-4D97-AF65-F5344CB8AC3E}">
        <p14:creationId xmlns:p14="http://schemas.microsoft.com/office/powerpoint/2010/main" xmlns="" val="3164802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51103"/>
            <a:ext cx="7886700" cy="752991"/>
          </a:xfrm>
        </p:spPr>
        <p:txBody>
          <a:bodyPr>
            <a:normAutofit/>
          </a:bodyPr>
          <a:lstStyle/>
          <a:p>
            <a:r>
              <a:rPr lang="en-GB" sz="2400" dirty="0"/>
              <a:t>Development of CMO theory</a:t>
            </a:r>
          </a:p>
        </p:txBody>
      </p:sp>
      <p:graphicFrame>
        <p:nvGraphicFramePr>
          <p:cNvPr id="9" name="Content Placeholder 8"/>
          <p:cNvGraphicFramePr>
            <a:graphicFrameLocks noGrp="1"/>
          </p:cNvGraphicFramePr>
          <p:nvPr>
            <p:ph idx="1"/>
            <p:extLst/>
          </p:nvPr>
        </p:nvGraphicFramePr>
        <p:xfrm>
          <a:off x="6992472" y="2444861"/>
          <a:ext cx="3550023" cy="2802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Callout 3"/>
          <p:cNvSpPr/>
          <p:nvPr/>
        </p:nvSpPr>
        <p:spPr>
          <a:xfrm>
            <a:off x="1666503" y="1118118"/>
            <a:ext cx="2914462" cy="163695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Interviews with experts in project </a:t>
            </a:r>
          </a:p>
        </p:txBody>
      </p:sp>
      <p:sp>
        <p:nvSpPr>
          <p:cNvPr id="7" name="Cloud Callout 6"/>
          <p:cNvSpPr/>
          <p:nvPr/>
        </p:nvSpPr>
        <p:spPr>
          <a:xfrm>
            <a:off x="5633233" y="1155474"/>
            <a:ext cx="2581953" cy="211380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Initial idea statements</a:t>
            </a:r>
          </a:p>
          <a:p>
            <a:pPr algn="ctr"/>
            <a:r>
              <a:rPr lang="en-GB" dirty="0">
                <a:solidFill>
                  <a:schemeClr val="bg1"/>
                </a:solidFill>
              </a:rPr>
              <a:t> “if... then...”</a:t>
            </a:r>
          </a:p>
        </p:txBody>
      </p:sp>
      <p:sp>
        <p:nvSpPr>
          <p:cNvPr id="8" name="Up Arrow Callout 7"/>
          <p:cNvSpPr/>
          <p:nvPr/>
        </p:nvSpPr>
        <p:spPr>
          <a:xfrm>
            <a:off x="6692185" y="4670612"/>
            <a:ext cx="1875931" cy="1774162"/>
          </a:xfrm>
          <a:prstGeom prst="up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Social theories</a:t>
            </a:r>
          </a:p>
        </p:txBody>
      </p:sp>
      <p:cxnSp>
        <p:nvCxnSpPr>
          <p:cNvPr id="11" name="Straight Arrow Connector 10"/>
          <p:cNvCxnSpPr/>
          <p:nvPr/>
        </p:nvCxnSpPr>
        <p:spPr>
          <a:xfrm>
            <a:off x="3317174" y="2873829"/>
            <a:ext cx="391886" cy="273132"/>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67467" y="3579212"/>
            <a:ext cx="452285" cy="460768"/>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6924209" y="3422904"/>
            <a:ext cx="133509" cy="1247708"/>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8215186" y="2599766"/>
            <a:ext cx="498509" cy="475129"/>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 xmlns:a16="http://schemas.microsoft.com/office/drawing/2014/main" id="{DB6A1F20-0E84-4894-B0CC-2C1E21F7ADFE}"/>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267707" y="3499197"/>
            <a:ext cx="3852044" cy="1747865"/>
          </a:xfrm>
          <a:prstGeom prst="rect">
            <a:avLst/>
          </a:prstGeom>
        </p:spPr>
      </p:pic>
      <p:sp>
        <p:nvSpPr>
          <p:cNvPr id="13" name="TextBox 12">
            <a:extLst>
              <a:ext uri="{FF2B5EF4-FFF2-40B4-BE49-F238E27FC236}">
                <a16:creationId xmlns="" xmlns:a16="http://schemas.microsoft.com/office/drawing/2014/main" id="{BB113702-A8EE-442C-B06B-7BC45B8FB86F}"/>
              </a:ext>
            </a:extLst>
          </p:cNvPr>
          <p:cNvSpPr txBox="1"/>
          <p:nvPr/>
        </p:nvSpPr>
        <p:spPr>
          <a:xfrm>
            <a:off x="4132556" y="3823951"/>
            <a:ext cx="1275907" cy="646331"/>
          </a:xfrm>
          <a:prstGeom prst="rect">
            <a:avLst/>
          </a:prstGeom>
          <a:noFill/>
        </p:spPr>
        <p:txBody>
          <a:bodyPr wrap="square" rtlCol="0">
            <a:spAutoFit/>
          </a:bodyPr>
          <a:lstStyle/>
          <a:p>
            <a:r>
              <a:rPr lang="en-GB" dirty="0"/>
              <a:t>Research articles</a:t>
            </a:r>
          </a:p>
        </p:txBody>
      </p:sp>
    </p:spTree>
    <p:extLst>
      <p:ext uri="{BB962C8B-B14F-4D97-AF65-F5344CB8AC3E}">
        <p14:creationId xmlns:p14="http://schemas.microsoft.com/office/powerpoint/2010/main" xmlns="" val="152260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Flow</a:t>
            </a:r>
            <a:endParaRPr lang="en-GB" dirty="0"/>
          </a:p>
        </p:txBody>
      </p:sp>
      <p:sp>
        <p:nvSpPr>
          <p:cNvPr id="3" name="Content Placeholder 2"/>
          <p:cNvSpPr>
            <a:spLocks noGrp="1"/>
          </p:cNvSpPr>
          <p:nvPr>
            <p:ph idx="1"/>
          </p:nvPr>
        </p:nvSpPr>
        <p:spPr>
          <a:xfrm>
            <a:off x="838201" y="857437"/>
            <a:ext cx="10515600" cy="1509245"/>
          </a:xfrm>
        </p:spPr>
        <p:txBody>
          <a:bodyPr/>
          <a:lstStyle/>
          <a:p>
            <a:r>
              <a:rPr lang="en-GB" dirty="0" smtClean="0"/>
              <a:t>Stage 1 – scoping – If… then….</a:t>
            </a:r>
          </a:p>
          <a:p>
            <a:r>
              <a:rPr lang="en-GB" dirty="0" smtClean="0"/>
              <a:t>Stage 2 – testing and refining CMO configurations</a:t>
            </a:r>
          </a:p>
          <a:p>
            <a:r>
              <a:rPr lang="en-GB" dirty="0" smtClean="0"/>
              <a:t>Stage 3 – analysis of CMOs</a:t>
            </a:r>
            <a:endParaRPr lang="en-GB" dirty="0"/>
          </a:p>
        </p:txBody>
      </p:sp>
      <p:graphicFrame>
        <p:nvGraphicFramePr>
          <p:cNvPr id="4" name="Diagram 3"/>
          <p:cNvGraphicFramePr/>
          <p:nvPr>
            <p:extLst>
              <p:ext uri="{D42A27DB-BD31-4B8C-83A1-F6EECF244321}">
                <p14:modId xmlns:p14="http://schemas.microsoft.com/office/powerpoint/2010/main" xmlns="" val="2954071424"/>
              </p:ext>
            </p:extLst>
          </p:nvPr>
        </p:nvGraphicFramePr>
        <p:xfrm>
          <a:off x="2002005" y="2151529"/>
          <a:ext cx="9949329" cy="5067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47918" y="6097052"/>
            <a:ext cx="11044519" cy="338554"/>
          </a:xfrm>
          <a:prstGeom prst="rect">
            <a:avLst/>
          </a:prstGeom>
          <a:noFill/>
        </p:spPr>
        <p:txBody>
          <a:bodyPr wrap="square" rtlCol="0">
            <a:spAutoFit/>
          </a:bodyPr>
          <a:lstStyle/>
          <a:p>
            <a:r>
              <a:rPr lang="en-GB" sz="1600" dirty="0" smtClean="0">
                <a:latin typeface="+mj-lt"/>
              </a:rPr>
              <a:t>From Wong, </a:t>
            </a:r>
            <a:r>
              <a:rPr lang="en-GB" sz="1600" dirty="0" err="1" smtClean="0">
                <a:latin typeface="+mj-lt"/>
              </a:rPr>
              <a:t>Westthorp</a:t>
            </a:r>
            <a:r>
              <a:rPr lang="en-GB" sz="1600" dirty="0" smtClean="0">
                <a:latin typeface="+mj-lt"/>
              </a:rPr>
              <a:t>, Pawson and </a:t>
            </a:r>
            <a:r>
              <a:rPr lang="en-GB" sz="1600" dirty="0" err="1" smtClean="0">
                <a:latin typeface="+mj-lt"/>
              </a:rPr>
              <a:t>Greenhalgh</a:t>
            </a:r>
            <a:r>
              <a:rPr lang="en-GB" sz="1600" dirty="0" smtClean="0">
                <a:latin typeface="+mj-lt"/>
              </a:rPr>
              <a:t> 2013 Realist Synthesis</a:t>
            </a:r>
          </a:p>
        </p:txBody>
      </p:sp>
    </p:spTree>
    <p:extLst>
      <p:ext uri="{BB962C8B-B14F-4D97-AF65-F5344CB8AC3E}">
        <p14:creationId xmlns:p14="http://schemas.microsoft.com/office/powerpoint/2010/main" xmlns="" val="3306682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RAMESES Reporting guidelines</a:t>
            </a:r>
            <a:endParaRPr lang="en-GB" dirty="0"/>
          </a:p>
        </p:txBody>
      </p:sp>
      <p:sp>
        <p:nvSpPr>
          <p:cNvPr id="3" name="Rectangle 2"/>
          <p:cNvSpPr/>
          <p:nvPr/>
        </p:nvSpPr>
        <p:spPr>
          <a:xfrm>
            <a:off x="5975614" y="3244334"/>
            <a:ext cx="240772" cy="369332"/>
          </a:xfrm>
          <a:prstGeom prst="rect">
            <a:avLst/>
          </a:prstGeom>
        </p:spPr>
        <p:txBody>
          <a:bodyPr wrap="none">
            <a:spAutoFit/>
          </a:bodyPr>
          <a:lstStyle/>
          <a:p>
            <a:r>
              <a:rPr lang="en-GB" dirty="0"/>
              <a:t> </a:t>
            </a:r>
          </a:p>
        </p:txBody>
      </p:sp>
      <p:sp>
        <p:nvSpPr>
          <p:cNvPr id="4" name="Rectangle 3"/>
          <p:cNvSpPr/>
          <p:nvPr/>
        </p:nvSpPr>
        <p:spPr>
          <a:xfrm>
            <a:off x="5975614" y="3244334"/>
            <a:ext cx="240772" cy="369332"/>
          </a:xfrm>
          <a:prstGeom prst="rect">
            <a:avLst/>
          </a:prstGeom>
        </p:spPr>
        <p:txBody>
          <a:bodyPr wrap="none">
            <a:spAutoFit/>
          </a:bodyPr>
          <a:lstStyle/>
          <a:p>
            <a:r>
              <a:rPr lang="en-GB" dirty="0"/>
              <a:t> </a:t>
            </a:r>
          </a:p>
        </p:txBody>
      </p:sp>
      <p:graphicFrame>
        <p:nvGraphicFramePr>
          <p:cNvPr id="7" name="Table 6"/>
          <p:cNvGraphicFramePr>
            <a:graphicFrameLocks noGrp="1"/>
          </p:cNvGraphicFramePr>
          <p:nvPr>
            <p:extLst>
              <p:ext uri="{D42A27DB-BD31-4B8C-83A1-F6EECF244321}">
                <p14:modId xmlns:p14="http://schemas.microsoft.com/office/powerpoint/2010/main" xmlns="" val="266551514"/>
              </p:ext>
            </p:extLst>
          </p:nvPr>
        </p:nvGraphicFramePr>
        <p:xfrm>
          <a:off x="363071" y="938379"/>
          <a:ext cx="11080375" cy="9474954"/>
        </p:xfrm>
        <a:graphic>
          <a:graphicData uri="http://schemas.openxmlformats.org/drawingml/2006/table">
            <a:tbl>
              <a:tblPr>
                <a:tableStyleId>{5C22544A-7EE6-4342-B048-85BDC9FD1C3A}</a:tableStyleId>
              </a:tblPr>
              <a:tblGrid>
                <a:gridCol w="1250576"/>
                <a:gridCol w="1801906"/>
                <a:gridCol w="8027893"/>
              </a:tblGrid>
              <a:tr h="184969">
                <a:tc>
                  <a:txBody>
                    <a:bodyPr/>
                    <a:lstStyle/>
                    <a:p>
                      <a:pPr algn="l" fontAlgn="t"/>
                      <a:r>
                        <a:rPr lang="en-GB" sz="1200" u="none" strike="noStrike" dirty="0">
                          <a:effectLst/>
                          <a:latin typeface="+mj-lt"/>
                        </a:rPr>
                        <a:t>TITLE</a:t>
                      </a:r>
                      <a:endParaRPr lang="en-GB" sz="1200" b="1" i="0" u="none" strike="noStrike" dirty="0">
                        <a:solidFill>
                          <a:srgbClr val="000000"/>
                        </a:solidFill>
                        <a:effectLst/>
                        <a:latin typeface="+mj-lt"/>
                      </a:endParaRPr>
                    </a:p>
                  </a:txBody>
                  <a:tcPr marL="3352" marR="3352" marT="3352" marB="0"/>
                </a:tc>
                <a:tc>
                  <a:txBody>
                    <a:bodyPr/>
                    <a:lstStyle/>
                    <a:p>
                      <a:pPr algn="l" fontAlgn="t"/>
                      <a:r>
                        <a:rPr lang="en-GB" sz="1200" u="none" strike="noStrike">
                          <a:effectLst/>
                          <a:latin typeface="+mj-lt"/>
                        </a:rPr>
                        <a:t> </a:t>
                      </a:r>
                      <a:endParaRPr lang="en-GB" sz="1200" b="1"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 </a:t>
                      </a:r>
                      <a:endParaRPr lang="en-GB" sz="1200" b="1" i="0" u="none" strike="noStrike">
                        <a:solidFill>
                          <a:srgbClr val="000000"/>
                        </a:solidFill>
                        <a:effectLst/>
                        <a:latin typeface="+mj-lt"/>
                      </a:endParaRPr>
                    </a:p>
                  </a:txBody>
                  <a:tcPr marL="3352" marR="3352" marT="3352" marB="0"/>
                </a:tc>
              </a:tr>
              <a:tr h="102193">
                <a:tc>
                  <a:txBody>
                    <a:bodyPr/>
                    <a:lstStyle/>
                    <a:p>
                      <a:pPr algn="l" fontAlgn="t"/>
                      <a:r>
                        <a:rPr lang="en-GB" sz="1200" u="none" strike="noStrike" dirty="0">
                          <a:effectLst/>
                          <a:latin typeface="+mj-lt"/>
                        </a:rPr>
                        <a:t>1</a:t>
                      </a:r>
                      <a:endParaRPr lang="en-GB" sz="1200" b="0" i="0" u="none" strike="noStrike" dirty="0">
                        <a:solidFill>
                          <a:srgbClr val="000000"/>
                        </a:solidFill>
                        <a:effectLst/>
                        <a:latin typeface="+mj-lt"/>
                      </a:endParaRPr>
                    </a:p>
                  </a:txBody>
                  <a:tcPr marL="3352" marR="3352" marT="3352" marB="0"/>
                </a:tc>
                <a:tc>
                  <a:txBody>
                    <a:bodyPr/>
                    <a:lstStyle/>
                    <a:p>
                      <a:pPr algn="l" fontAlgn="t"/>
                      <a:r>
                        <a:rPr lang="en-GB" sz="1200" u="none" strike="noStrike">
                          <a:effectLst/>
                          <a:latin typeface="+mj-lt"/>
                        </a:rPr>
                        <a:t> </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In the title, identify the document as a realist synthesis or review</a:t>
                      </a:r>
                      <a:endParaRPr lang="en-US" sz="1200" b="0" i="0" u="none" strike="noStrike">
                        <a:solidFill>
                          <a:srgbClr val="000000"/>
                        </a:solidFill>
                        <a:effectLst/>
                        <a:latin typeface="+mj-lt"/>
                      </a:endParaRPr>
                    </a:p>
                  </a:txBody>
                  <a:tcPr marL="3352" marR="3352" marT="3352" marB="0"/>
                </a:tc>
              </a:tr>
              <a:tr h="274899">
                <a:tc>
                  <a:txBody>
                    <a:bodyPr/>
                    <a:lstStyle/>
                    <a:p>
                      <a:pPr algn="l" fontAlgn="t"/>
                      <a:r>
                        <a:rPr lang="en-GB" sz="1200" u="none" strike="noStrike">
                          <a:effectLst/>
                          <a:latin typeface="+mj-lt"/>
                        </a:rPr>
                        <a:t>ABSTRACT</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 </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 </a:t>
                      </a:r>
                      <a:endParaRPr lang="en-GB" sz="1200" b="0" i="0" u="none" strike="noStrike">
                        <a:solidFill>
                          <a:srgbClr val="000000"/>
                        </a:solidFill>
                        <a:effectLst/>
                        <a:latin typeface="+mj-lt"/>
                      </a:endParaRPr>
                    </a:p>
                  </a:txBody>
                  <a:tcPr marL="3352" marR="3352" marT="3352" marB="0"/>
                </a:tc>
              </a:tr>
              <a:tr h="408771">
                <a:tc>
                  <a:txBody>
                    <a:bodyPr/>
                    <a:lstStyle/>
                    <a:p>
                      <a:pPr algn="l" fontAlgn="t"/>
                      <a:r>
                        <a:rPr lang="en-GB" sz="1200" u="none" strike="noStrike">
                          <a:effectLst/>
                          <a:latin typeface="+mj-lt"/>
                        </a:rPr>
                        <a:t>2</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 </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dirty="0">
                          <a:effectLst/>
                          <a:latin typeface="+mj-lt"/>
                        </a:rPr>
                        <a:t>While acknowledging publication requirements and house style, abstracts should ideally contain brief details of: the study's background, review question or objectives; search strategy; methods of selection, appraisal, analysis and synthesis of sources; main results; and implications for practice.</a:t>
                      </a:r>
                      <a:endParaRPr lang="en-US" sz="1200" b="0" i="0" u="none" strike="noStrike" dirty="0">
                        <a:solidFill>
                          <a:srgbClr val="000000"/>
                        </a:solidFill>
                        <a:effectLst/>
                        <a:latin typeface="+mj-lt"/>
                      </a:endParaRPr>
                    </a:p>
                  </a:txBody>
                  <a:tcPr marL="3352" marR="3352" marT="3352" marB="0"/>
                </a:tc>
              </a:tr>
              <a:tr h="454758">
                <a:tc>
                  <a:txBody>
                    <a:bodyPr/>
                    <a:lstStyle/>
                    <a:p>
                      <a:pPr algn="l" fontAlgn="t"/>
                      <a:r>
                        <a:rPr lang="en-GB" sz="1200" u="none" strike="noStrike">
                          <a:effectLst/>
                          <a:latin typeface="+mj-lt"/>
                        </a:rPr>
                        <a:t>INTRODUCTION</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dirty="0">
                          <a:effectLst/>
                          <a:latin typeface="+mj-lt"/>
                        </a:rPr>
                        <a:t> </a:t>
                      </a:r>
                      <a:endParaRPr lang="en-GB" sz="1200" b="0" i="0" u="none" strike="noStrike" dirty="0">
                        <a:solidFill>
                          <a:srgbClr val="000000"/>
                        </a:solidFill>
                        <a:effectLst/>
                        <a:latin typeface="+mj-lt"/>
                      </a:endParaRPr>
                    </a:p>
                  </a:txBody>
                  <a:tcPr marL="3352" marR="3352" marT="3352" marB="0"/>
                </a:tc>
                <a:tc>
                  <a:txBody>
                    <a:bodyPr/>
                    <a:lstStyle/>
                    <a:p>
                      <a:pPr algn="l" fontAlgn="t"/>
                      <a:r>
                        <a:rPr lang="en-GB" sz="1200" u="none" strike="noStrike">
                          <a:effectLst/>
                          <a:latin typeface="+mj-lt"/>
                        </a:rPr>
                        <a:t> </a:t>
                      </a:r>
                      <a:endParaRPr lang="en-GB" sz="1200" b="0" i="0" u="none" strike="noStrike">
                        <a:solidFill>
                          <a:srgbClr val="000000"/>
                        </a:solidFill>
                        <a:effectLst/>
                        <a:latin typeface="+mj-lt"/>
                      </a:endParaRPr>
                    </a:p>
                  </a:txBody>
                  <a:tcPr marL="3352" marR="3352" marT="3352" marB="0"/>
                </a:tc>
              </a:tr>
              <a:tr h="204386">
                <a:tc>
                  <a:txBody>
                    <a:bodyPr/>
                    <a:lstStyle/>
                    <a:p>
                      <a:pPr algn="l" fontAlgn="t"/>
                      <a:r>
                        <a:rPr lang="en-GB" sz="1200" u="none" strike="noStrike">
                          <a:effectLst/>
                          <a:latin typeface="+mj-lt"/>
                        </a:rPr>
                        <a:t>3</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Rationale for review</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Explain why the review is needed and what it is likely to contribute to existing understanding of the topic area.</a:t>
                      </a:r>
                      <a:endParaRPr lang="en-US" sz="1200" b="0" i="0" u="none" strike="noStrike">
                        <a:solidFill>
                          <a:srgbClr val="000000"/>
                        </a:solidFill>
                        <a:effectLst/>
                        <a:latin typeface="+mj-lt"/>
                      </a:endParaRPr>
                    </a:p>
                  </a:txBody>
                  <a:tcPr marL="3352" marR="3352" marT="3352" marB="0"/>
                </a:tc>
              </a:tr>
              <a:tr h="306578">
                <a:tc>
                  <a:txBody>
                    <a:bodyPr/>
                    <a:lstStyle/>
                    <a:p>
                      <a:pPr algn="l" fontAlgn="t"/>
                      <a:r>
                        <a:rPr lang="en-GB" sz="1200" u="none" strike="noStrike">
                          <a:effectLst/>
                          <a:latin typeface="+mj-lt"/>
                        </a:rPr>
                        <a:t>4</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Objectives and focus of review</a:t>
                      </a:r>
                      <a:endParaRPr lang="en-US"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State the objective(s) of the review and/or the review question(s). Define and provide a rationale for the focus of the review.</a:t>
                      </a:r>
                      <a:endParaRPr lang="en-US" sz="1200" b="0" i="0" u="none" strike="noStrike">
                        <a:solidFill>
                          <a:srgbClr val="000000"/>
                        </a:solidFill>
                        <a:effectLst/>
                        <a:latin typeface="+mj-lt"/>
                      </a:endParaRPr>
                    </a:p>
                  </a:txBody>
                  <a:tcPr marL="3352" marR="3352" marT="3352" marB="0"/>
                </a:tc>
              </a:tr>
              <a:tr h="274899">
                <a:tc>
                  <a:txBody>
                    <a:bodyPr/>
                    <a:lstStyle/>
                    <a:p>
                      <a:pPr algn="l" fontAlgn="t"/>
                      <a:r>
                        <a:rPr lang="en-GB" sz="1200" u="none" strike="noStrike" dirty="0">
                          <a:effectLst/>
                          <a:latin typeface="+mj-lt"/>
                        </a:rPr>
                        <a:t>METHODS</a:t>
                      </a:r>
                      <a:endParaRPr lang="en-GB" sz="1200" b="0" i="0" u="none" strike="noStrike" dirty="0">
                        <a:solidFill>
                          <a:srgbClr val="000000"/>
                        </a:solidFill>
                        <a:effectLst/>
                        <a:latin typeface="+mj-lt"/>
                      </a:endParaRPr>
                    </a:p>
                  </a:txBody>
                  <a:tcPr marL="3352" marR="3352" marT="3352" marB="0"/>
                </a:tc>
                <a:tc>
                  <a:txBody>
                    <a:bodyPr/>
                    <a:lstStyle/>
                    <a:p>
                      <a:pPr algn="l" fontAlgn="t"/>
                      <a:r>
                        <a:rPr lang="en-GB" sz="1200" u="none" strike="noStrike">
                          <a:effectLst/>
                          <a:latin typeface="+mj-lt"/>
                        </a:rPr>
                        <a:t> </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 </a:t>
                      </a:r>
                      <a:endParaRPr lang="en-GB" sz="1200" b="0" i="0" u="none" strike="noStrike">
                        <a:solidFill>
                          <a:srgbClr val="000000"/>
                        </a:solidFill>
                        <a:effectLst/>
                        <a:latin typeface="+mj-lt"/>
                      </a:endParaRPr>
                    </a:p>
                  </a:txBody>
                  <a:tcPr marL="3352" marR="3352" marT="3352" marB="0"/>
                </a:tc>
              </a:tr>
              <a:tr h="204386">
                <a:tc>
                  <a:txBody>
                    <a:bodyPr/>
                    <a:lstStyle/>
                    <a:p>
                      <a:pPr algn="l" fontAlgn="t"/>
                      <a:r>
                        <a:rPr lang="en-GB" sz="1200" u="none" strike="noStrike">
                          <a:effectLst/>
                          <a:latin typeface="+mj-lt"/>
                        </a:rPr>
                        <a:t>5</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Changes in the review process</a:t>
                      </a:r>
                      <a:endParaRPr lang="en-US" sz="1200" b="0" i="0" u="none" strike="noStrike">
                        <a:solidFill>
                          <a:srgbClr val="000000"/>
                        </a:solidFill>
                        <a:effectLst/>
                        <a:latin typeface="+mj-lt"/>
                      </a:endParaRPr>
                    </a:p>
                  </a:txBody>
                  <a:tcPr marL="3352" marR="3352" marT="3352" marB="0"/>
                </a:tc>
                <a:tc>
                  <a:txBody>
                    <a:bodyPr/>
                    <a:lstStyle/>
                    <a:p>
                      <a:pPr algn="l" fontAlgn="t"/>
                      <a:r>
                        <a:rPr lang="en-US" sz="1200" u="none" strike="noStrike" dirty="0">
                          <a:effectLst/>
                          <a:latin typeface="+mj-lt"/>
                        </a:rPr>
                        <a:t>Any changes made to the review process that was initially planned should be briefly described and justified.</a:t>
                      </a:r>
                      <a:endParaRPr lang="en-US" sz="1200" b="0" i="0" u="none" strike="noStrike" dirty="0">
                        <a:solidFill>
                          <a:srgbClr val="000000"/>
                        </a:solidFill>
                        <a:effectLst/>
                        <a:latin typeface="+mj-lt"/>
                      </a:endParaRPr>
                    </a:p>
                  </a:txBody>
                  <a:tcPr marL="3352" marR="3352" marT="3352" marB="0"/>
                </a:tc>
              </a:tr>
              <a:tr h="204386">
                <a:tc>
                  <a:txBody>
                    <a:bodyPr/>
                    <a:lstStyle/>
                    <a:p>
                      <a:pPr algn="l" fontAlgn="t"/>
                      <a:r>
                        <a:rPr lang="en-GB" sz="1200" u="none" strike="noStrike">
                          <a:effectLst/>
                          <a:latin typeface="+mj-lt"/>
                        </a:rPr>
                        <a:t>6</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Rationale for using realist synthesis</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Explain why realist synthesis was considered the most appropriate method to use.</a:t>
                      </a:r>
                      <a:endParaRPr lang="en-US" sz="1200" b="0" i="0" u="none" strike="noStrike">
                        <a:solidFill>
                          <a:srgbClr val="000000"/>
                        </a:solidFill>
                        <a:effectLst/>
                        <a:latin typeface="+mj-lt"/>
                      </a:endParaRPr>
                    </a:p>
                  </a:txBody>
                  <a:tcPr marL="3352" marR="3352" marT="3352" marB="0"/>
                </a:tc>
              </a:tr>
              <a:tr h="408771">
                <a:tc>
                  <a:txBody>
                    <a:bodyPr/>
                    <a:lstStyle/>
                    <a:p>
                      <a:pPr algn="l" fontAlgn="t"/>
                      <a:r>
                        <a:rPr lang="en-GB" sz="1200" u="none" strike="noStrike">
                          <a:effectLst/>
                          <a:latin typeface="+mj-lt"/>
                        </a:rPr>
                        <a:t>7</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Scoping the literature</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Describe and justify the initial process of exploratory scoping of the literature.</a:t>
                      </a:r>
                      <a:endParaRPr lang="en-US" sz="1200" b="0" i="0" u="none" strike="noStrike">
                        <a:solidFill>
                          <a:srgbClr val="000000"/>
                        </a:solidFill>
                        <a:effectLst/>
                        <a:latin typeface="+mj-lt"/>
                      </a:endParaRPr>
                    </a:p>
                  </a:txBody>
                  <a:tcPr marL="3352" marR="3352" marT="3352" marB="0"/>
                </a:tc>
              </a:tr>
              <a:tr h="408771">
                <a:tc>
                  <a:txBody>
                    <a:bodyPr/>
                    <a:lstStyle/>
                    <a:p>
                      <a:pPr algn="l" fontAlgn="t"/>
                      <a:r>
                        <a:rPr lang="en-GB" sz="1200" u="none" strike="noStrike">
                          <a:effectLst/>
                          <a:latin typeface="+mj-lt"/>
                        </a:rPr>
                        <a:t>8</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Searching processes</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Provide a rationale for how the iterative searching was done. Where searching in electronic databases has taken place, the details should include, for example, name of database, search terms, dates of coverage and date last searched. If individuals familiar with the relevant literature and/or topic area were contacted, indicate how they were identified and selected.</a:t>
                      </a:r>
                      <a:endParaRPr lang="en-US" sz="1200" b="0" i="0" u="none" strike="noStrike">
                        <a:solidFill>
                          <a:srgbClr val="000000"/>
                        </a:solidFill>
                        <a:effectLst/>
                        <a:latin typeface="+mj-lt"/>
                      </a:endParaRPr>
                    </a:p>
                  </a:txBody>
                  <a:tcPr marL="3352" marR="3352" marT="3352" marB="0"/>
                </a:tc>
              </a:tr>
              <a:tr h="204386">
                <a:tc>
                  <a:txBody>
                    <a:bodyPr/>
                    <a:lstStyle/>
                    <a:p>
                      <a:pPr algn="l" fontAlgn="t"/>
                      <a:r>
                        <a:rPr lang="en-GB" sz="1200" u="none" strike="noStrike">
                          <a:effectLst/>
                          <a:latin typeface="+mj-lt"/>
                        </a:rPr>
                        <a:t>9</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Selection and appraisal of documents</a:t>
                      </a:r>
                      <a:endParaRPr lang="en-US"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Explain how judgements were made about including and excluding data from documents, and justify these.</a:t>
                      </a:r>
                      <a:endParaRPr lang="en-US" sz="1200" b="0" i="0" u="none" strike="noStrike">
                        <a:solidFill>
                          <a:srgbClr val="000000"/>
                        </a:solidFill>
                        <a:effectLst/>
                        <a:latin typeface="+mj-lt"/>
                      </a:endParaRPr>
                    </a:p>
                  </a:txBody>
                  <a:tcPr marL="3352" marR="3352" marT="3352" marB="0"/>
                </a:tc>
              </a:tr>
              <a:tr h="204386">
                <a:tc>
                  <a:txBody>
                    <a:bodyPr/>
                    <a:lstStyle/>
                    <a:p>
                      <a:pPr algn="l" fontAlgn="t"/>
                      <a:r>
                        <a:rPr lang="en-GB" sz="1200" u="none" strike="noStrike">
                          <a:effectLst/>
                          <a:latin typeface="+mj-lt"/>
                        </a:rPr>
                        <a:t>10</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Data extraction</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Describe and explain which data or information were extracted from the included documents and justify this selection.</a:t>
                      </a:r>
                      <a:endParaRPr lang="en-US" sz="1200" b="0" i="0" u="none" strike="noStrike">
                        <a:solidFill>
                          <a:srgbClr val="000000"/>
                        </a:solidFill>
                        <a:effectLst/>
                        <a:latin typeface="+mj-lt"/>
                      </a:endParaRPr>
                    </a:p>
                  </a:txBody>
                  <a:tcPr marL="3352" marR="3352" marT="3352" marB="0"/>
                </a:tc>
              </a:tr>
              <a:tr h="204386">
                <a:tc>
                  <a:txBody>
                    <a:bodyPr/>
                    <a:lstStyle/>
                    <a:p>
                      <a:pPr algn="l" fontAlgn="t"/>
                      <a:r>
                        <a:rPr lang="en-GB" sz="1200" u="none" strike="noStrike">
                          <a:effectLst/>
                          <a:latin typeface="+mj-lt"/>
                        </a:rPr>
                        <a:t>11</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Analysis and synthesis processes</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Describe the analysis and synthesis processes in detail. This section should include information on the constructs analyzed and describe the analytic process.</a:t>
                      </a:r>
                      <a:endParaRPr lang="en-US" sz="1200" b="0" i="0" u="none" strike="noStrike">
                        <a:solidFill>
                          <a:srgbClr val="000000"/>
                        </a:solidFill>
                        <a:effectLst/>
                        <a:latin typeface="+mj-lt"/>
                      </a:endParaRPr>
                    </a:p>
                  </a:txBody>
                  <a:tcPr marL="3352" marR="3352" marT="3352" marB="0"/>
                </a:tc>
              </a:tr>
              <a:tr h="274899">
                <a:tc>
                  <a:txBody>
                    <a:bodyPr/>
                    <a:lstStyle/>
                    <a:p>
                      <a:pPr algn="l" fontAlgn="t"/>
                      <a:r>
                        <a:rPr lang="en-GB" sz="1200" u="none" strike="noStrike">
                          <a:effectLst/>
                          <a:latin typeface="+mj-lt"/>
                        </a:rPr>
                        <a:t>RESULTS</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 </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 </a:t>
                      </a:r>
                      <a:endParaRPr lang="en-GB" sz="1200" b="0" i="0" u="none" strike="noStrike">
                        <a:solidFill>
                          <a:srgbClr val="000000"/>
                        </a:solidFill>
                        <a:effectLst/>
                        <a:latin typeface="+mj-lt"/>
                      </a:endParaRPr>
                    </a:p>
                  </a:txBody>
                  <a:tcPr marL="3352" marR="3352" marT="3352" marB="0"/>
                </a:tc>
              </a:tr>
              <a:tr h="408771">
                <a:tc>
                  <a:txBody>
                    <a:bodyPr/>
                    <a:lstStyle/>
                    <a:p>
                      <a:pPr algn="l" fontAlgn="t"/>
                      <a:r>
                        <a:rPr lang="en-GB" sz="1200" u="none" strike="noStrike">
                          <a:effectLst/>
                          <a:latin typeface="+mj-lt"/>
                        </a:rPr>
                        <a:t>12</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Document flow diagram</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Provide details on the number of documents assessed for eligibility and included in the review with reasons for exclusion at each stage as well as an indication of their source of origin (for example, from searching databases, reference lists and so on). You may consider using the example templates (which are likely to need modification to suit the data) that are provided.</a:t>
                      </a:r>
                      <a:endParaRPr lang="en-US" sz="1200" b="0" i="0" u="none" strike="noStrike">
                        <a:solidFill>
                          <a:srgbClr val="000000"/>
                        </a:solidFill>
                        <a:effectLst/>
                        <a:latin typeface="+mj-lt"/>
                      </a:endParaRPr>
                    </a:p>
                  </a:txBody>
                  <a:tcPr marL="3352" marR="3352" marT="3352" marB="0"/>
                </a:tc>
              </a:tr>
              <a:tr h="102193">
                <a:tc>
                  <a:txBody>
                    <a:bodyPr/>
                    <a:lstStyle/>
                    <a:p>
                      <a:pPr algn="l" fontAlgn="t"/>
                      <a:r>
                        <a:rPr lang="en-GB" sz="1200" u="none" strike="noStrike">
                          <a:effectLst/>
                          <a:latin typeface="+mj-lt"/>
                        </a:rPr>
                        <a:t>13</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Document characteristics</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Provide information on the characteristics of the documents included in the review.</a:t>
                      </a:r>
                      <a:endParaRPr lang="en-US" sz="1200" b="0" i="0" u="none" strike="noStrike">
                        <a:solidFill>
                          <a:srgbClr val="000000"/>
                        </a:solidFill>
                        <a:effectLst/>
                        <a:latin typeface="+mj-lt"/>
                      </a:endParaRPr>
                    </a:p>
                  </a:txBody>
                  <a:tcPr marL="3352" marR="3352" marT="3352" marB="0"/>
                </a:tc>
              </a:tr>
              <a:tr h="102193">
                <a:tc>
                  <a:txBody>
                    <a:bodyPr/>
                    <a:lstStyle/>
                    <a:p>
                      <a:pPr algn="l" fontAlgn="t"/>
                      <a:r>
                        <a:rPr lang="en-GB" sz="1200" u="none" strike="noStrike">
                          <a:effectLst/>
                          <a:latin typeface="+mj-lt"/>
                        </a:rPr>
                        <a:t>14</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Main findings</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Present the key findings with a specific focus on theory building and testing.</a:t>
                      </a:r>
                      <a:endParaRPr lang="en-US" sz="1200" b="0" i="0" u="none" strike="noStrike">
                        <a:solidFill>
                          <a:srgbClr val="000000"/>
                        </a:solidFill>
                        <a:effectLst/>
                        <a:latin typeface="+mj-lt"/>
                      </a:endParaRPr>
                    </a:p>
                  </a:txBody>
                  <a:tcPr marL="3352" marR="3352" marT="3352" marB="0"/>
                </a:tc>
              </a:tr>
              <a:tr h="364828">
                <a:tc>
                  <a:txBody>
                    <a:bodyPr/>
                    <a:lstStyle/>
                    <a:p>
                      <a:pPr algn="l" fontAlgn="t"/>
                      <a:r>
                        <a:rPr lang="en-GB" sz="1200" u="none" strike="noStrike">
                          <a:effectLst/>
                          <a:latin typeface="+mj-lt"/>
                        </a:rPr>
                        <a:t>DISCUSSION</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 </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 </a:t>
                      </a:r>
                      <a:endParaRPr lang="en-GB" sz="1200" b="0" i="0" u="none" strike="noStrike">
                        <a:solidFill>
                          <a:srgbClr val="000000"/>
                        </a:solidFill>
                        <a:effectLst/>
                        <a:latin typeface="+mj-lt"/>
                      </a:endParaRPr>
                    </a:p>
                  </a:txBody>
                  <a:tcPr marL="3352" marR="3352" marT="3352" marB="0"/>
                </a:tc>
              </a:tr>
              <a:tr h="204386">
                <a:tc>
                  <a:txBody>
                    <a:bodyPr/>
                    <a:lstStyle/>
                    <a:p>
                      <a:pPr algn="l" fontAlgn="t"/>
                      <a:r>
                        <a:rPr lang="en-GB" sz="1200" u="none" strike="noStrike">
                          <a:effectLst/>
                          <a:latin typeface="+mj-lt"/>
                        </a:rPr>
                        <a:t>15</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Summary of findings</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Summarize the main findings, taking into account the review's objective(s), research question(s), focus and intended audience(s).</a:t>
                      </a:r>
                      <a:endParaRPr lang="en-US" sz="1200" b="0" i="0" u="none" strike="noStrike">
                        <a:solidFill>
                          <a:srgbClr val="000000"/>
                        </a:solidFill>
                        <a:effectLst/>
                        <a:latin typeface="+mj-lt"/>
                      </a:endParaRPr>
                    </a:p>
                  </a:txBody>
                  <a:tcPr marL="3352" marR="3352" marT="3352" marB="0"/>
                </a:tc>
              </a:tr>
              <a:tr h="306578">
                <a:tc>
                  <a:txBody>
                    <a:bodyPr/>
                    <a:lstStyle/>
                    <a:p>
                      <a:pPr algn="r" fontAlgn="t"/>
                      <a:r>
                        <a:rPr lang="en-GB" sz="1200" u="none" strike="noStrike">
                          <a:effectLst/>
                          <a:latin typeface="+mj-lt"/>
                        </a:rPr>
                        <a:t>16</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Strengths, limitations and future research directions</a:t>
                      </a:r>
                      <a:endParaRPr lang="en-US"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Discuss both the strengths of the review and its limitations. These should include (but need not be restricted to) (a) consideration of all the steps in the review process and (b) comment on the overall strength of evidence supporting the explanatory insights which emerged.</a:t>
                      </a:r>
                      <a:endParaRPr lang="en-US" sz="1200" b="0" i="0" u="none" strike="noStrike">
                        <a:solidFill>
                          <a:srgbClr val="000000"/>
                        </a:solidFill>
                        <a:effectLst/>
                        <a:latin typeface="+mj-lt"/>
                      </a:endParaRPr>
                    </a:p>
                  </a:txBody>
                  <a:tcPr marL="3352" marR="3352" marT="3352" marB="0"/>
                </a:tc>
              </a:tr>
              <a:tr h="102193">
                <a:tc>
                  <a:txBody>
                    <a:bodyPr/>
                    <a:lstStyle/>
                    <a:p>
                      <a:pPr algn="l" fontAlgn="t"/>
                      <a:r>
                        <a:rPr lang="en-GB" sz="1200" u="none" strike="noStrike">
                          <a:effectLst/>
                          <a:latin typeface="+mj-lt"/>
                        </a:rPr>
                        <a:t> </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 </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 </a:t>
                      </a:r>
                      <a:endParaRPr lang="en-GB" sz="1200" b="0" i="0" u="none" strike="noStrike">
                        <a:solidFill>
                          <a:srgbClr val="000000"/>
                        </a:solidFill>
                        <a:effectLst/>
                        <a:latin typeface="+mj-lt"/>
                      </a:endParaRPr>
                    </a:p>
                  </a:txBody>
                  <a:tcPr marL="3352" marR="3352" marT="3352" marB="0"/>
                </a:tc>
              </a:tr>
              <a:tr h="102193">
                <a:tc>
                  <a:txBody>
                    <a:bodyPr/>
                    <a:lstStyle/>
                    <a:p>
                      <a:pPr algn="l" fontAlgn="t"/>
                      <a:r>
                        <a:rPr lang="en-GB" sz="1200" u="none" strike="noStrike">
                          <a:effectLst/>
                          <a:latin typeface="+mj-lt"/>
                        </a:rPr>
                        <a:t> </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 </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The limitations identified may point to areas where further work is needed.</a:t>
                      </a:r>
                      <a:endParaRPr lang="en-US" sz="1200" b="0" i="0" u="none" strike="noStrike">
                        <a:solidFill>
                          <a:srgbClr val="000000"/>
                        </a:solidFill>
                        <a:effectLst/>
                        <a:latin typeface="+mj-lt"/>
                      </a:endParaRPr>
                    </a:p>
                  </a:txBody>
                  <a:tcPr marL="3352" marR="3352" marT="3352" marB="0"/>
                </a:tc>
              </a:tr>
              <a:tr h="204386">
                <a:tc>
                  <a:txBody>
                    <a:bodyPr/>
                    <a:lstStyle/>
                    <a:p>
                      <a:pPr algn="l" fontAlgn="t"/>
                      <a:r>
                        <a:rPr lang="en-GB" sz="1200" u="none" strike="noStrike">
                          <a:effectLst/>
                          <a:latin typeface="+mj-lt"/>
                        </a:rPr>
                        <a:t>17</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Comparison with existing literature</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Where applicable, compare and contrast the review's findings with the existing literature (for example, other reviews) on the same topic.</a:t>
                      </a:r>
                      <a:endParaRPr lang="en-US" sz="1200" b="0" i="0" u="none" strike="noStrike">
                        <a:solidFill>
                          <a:srgbClr val="000000"/>
                        </a:solidFill>
                        <a:effectLst/>
                        <a:latin typeface="+mj-lt"/>
                      </a:endParaRPr>
                    </a:p>
                  </a:txBody>
                  <a:tcPr marL="3352" marR="3352" marT="3352" marB="0"/>
                </a:tc>
              </a:tr>
              <a:tr h="204386">
                <a:tc>
                  <a:txBody>
                    <a:bodyPr/>
                    <a:lstStyle/>
                    <a:p>
                      <a:pPr algn="l" fontAlgn="t"/>
                      <a:r>
                        <a:rPr lang="en-GB" sz="1200" u="none" strike="noStrike">
                          <a:effectLst/>
                          <a:latin typeface="+mj-lt"/>
                        </a:rPr>
                        <a:t>18</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Conclusion and recommendations</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a:effectLst/>
                          <a:latin typeface="+mj-lt"/>
                        </a:rPr>
                        <a:t>List the main implications of the findings and place these in the context of other relevant literature. If appropriate, offer recommendations for policy and practice.</a:t>
                      </a:r>
                      <a:endParaRPr lang="en-US" sz="1200" b="0" i="0" u="none" strike="noStrike">
                        <a:solidFill>
                          <a:srgbClr val="000000"/>
                        </a:solidFill>
                        <a:effectLst/>
                        <a:latin typeface="+mj-lt"/>
                      </a:endParaRPr>
                    </a:p>
                  </a:txBody>
                  <a:tcPr marL="3352" marR="3352" marT="3352" marB="0"/>
                </a:tc>
              </a:tr>
              <a:tr h="204386">
                <a:tc>
                  <a:txBody>
                    <a:bodyPr/>
                    <a:lstStyle/>
                    <a:p>
                      <a:pPr algn="l" fontAlgn="t"/>
                      <a:r>
                        <a:rPr lang="en-GB" sz="1200" u="none" strike="noStrike">
                          <a:effectLst/>
                          <a:latin typeface="+mj-lt"/>
                        </a:rPr>
                        <a:t>19</a:t>
                      </a:r>
                      <a:endParaRPr lang="en-GB" sz="1200" b="0" i="0" u="none" strike="noStrike">
                        <a:solidFill>
                          <a:srgbClr val="000000"/>
                        </a:solidFill>
                        <a:effectLst/>
                        <a:latin typeface="+mj-lt"/>
                      </a:endParaRPr>
                    </a:p>
                  </a:txBody>
                  <a:tcPr marL="3352" marR="3352" marT="3352" marB="0"/>
                </a:tc>
                <a:tc>
                  <a:txBody>
                    <a:bodyPr/>
                    <a:lstStyle/>
                    <a:p>
                      <a:pPr algn="l" fontAlgn="t"/>
                      <a:r>
                        <a:rPr lang="en-GB" sz="1200" u="none" strike="noStrike">
                          <a:effectLst/>
                          <a:latin typeface="+mj-lt"/>
                        </a:rPr>
                        <a:t>Funding</a:t>
                      </a:r>
                      <a:endParaRPr lang="en-GB" sz="1200" b="0" i="0" u="none" strike="noStrike">
                        <a:solidFill>
                          <a:srgbClr val="000000"/>
                        </a:solidFill>
                        <a:effectLst/>
                        <a:latin typeface="+mj-lt"/>
                      </a:endParaRPr>
                    </a:p>
                  </a:txBody>
                  <a:tcPr marL="3352" marR="3352" marT="3352" marB="0"/>
                </a:tc>
                <a:tc>
                  <a:txBody>
                    <a:bodyPr/>
                    <a:lstStyle/>
                    <a:p>
                      <a:pPr algn="l" fontAlgn="t"/>
                      <a:r>
                        <a:rPr lang="en-US" sz="1200" u="none" strike="noStrike" dirty="0">
                          <a:effectLst/>
                          <a:latin typeface="+mj-lt"/>
                        </a:rPr>
                        <a:t>Provide details of funding source (if any) for the review, the role played by the funder (if any) and any conflicts of interests of the reviewers.</a:t>
                      </a:r>
                      <a:endParaRPr lang="en-US" sz="1200" b="0" i="0" u="none" strike="noStrike" dirty="0">
                        <a:solidFill>
                          <a:srgbClr val="000000"/>
                        </a:solidFill>
                        <a:effectLst/>
                        <a:latin typeface="+mj-lt"/>
                      </a:endParaRPr>
                    </a:p>
                  </a:txBody>
                  <a:tcPr marL="3352" marR="3352" marT="3352" marB="0"/>
                </a:tc>
              </a:tr>
            </a:tbl>
          </a:graphicData>
        </a:graphic>
      </p:graphicFrame>
    </p:spTree>
    <p:extLst>
      <p:ext uri="{BB962C8B-B14F-4D97-AF65-F5344CB8AC3E}">
        <p14:creationId xmlns:p14="http://schemas.microsoft.com/office/powerpoint/2010/main" xmlns="" val="36536222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Rectangle 2"/>
          <p:cNvSpPr/>
          <p:nvPr/>
        </p:nvSpPr>
        <p:spPr>
          <a:xfrm>
            <a:off x="1524000" y="838200"/>
            <a:ext cx="9144000" cy="6019800"/>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Rectangle 3"/>
          <p:cNvSpPr/>
          <p:nvPr/>
        </p:nvSpPr>
        <p:spPr>
          <a:xfrm>
            <a:off x="1524000" y="838200"/>
            <a:ext cx="9144000" cy="6019800"/>
          </a:xfrm>
          <a:prstGeom prst="rect">
            <a:avLst/>
          </a:prstGeom>
          <a:blipFill dpi="0" rotWithShape="1">
            <a:blip r:embed="rId2" cstate="print">
              <a:alphaModFix amt="20000"/>
            </a:blip>
            <a:srcRect/>
            <a:stretch>
              <a:fillRect l="-8780" r="-87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06359"/>
            <a:endParaRPr lang="en-US" sz="1806" dirty="0">
              <a:solidFill>
                <a:srgbClr val="FFFFFF"/>
              </a:solidFill>
              <a:latin typeface="Calibri"/>
            </a:endParaRPr>
          </a:p>
        </p:txBody>
      </p:sp>
      <p:sp>
        <p:nvSpPr>
          <p:cNvPr id="5" name="Rectangle 4"/>
          <p:cNvSpPr/>
          <p:nvPr/>
        </p:nvSpPr>
        <p:spPr>
          <a:xfrm>
            <a:off x="1855743" y="976763"/>
            <a:ext cx="6780132" cy="1015663"/>
          </a:xfrm>
          <a:prstGeom prst="rect">
            <a:avLst/>
          </a:prstGeom>
        </p:spPr>
        <p:txBody>
          <a:bodyPr wrap="square">
            <a:spAutoFit/>
          </a:bodyPr>
          <a:lstStyle/>
          <a:p>
            <a:pPr lvl="0"/>
            <a:r>
              <a:rPr lang="en-GB" sz="2000" dirty="0">
                <a:solidFill>
                  <a:prstClr val="white"/>
                </a:solidFill>
                <a:latin typeface="+mj-lt"/>
              </a:rPr>
              <a:t>Thanks for listening, please contact me for any questions:</a:t>
            </a:r>
          </a:p>
          <a:p>
            <a:pPr lvl="0"/>
            <a:r>
              <a:rPr lang="en-GB" sz="2000" dirty="0">
                <a:solidFill>
                  <a:schemeClr val="bg1"/>
                </a:solidFill>
                <a:latin typeface="+mj-lt"/>
              </a:rPr>
              <a:t>Neil.Chadborn@nottingham.ac.uk</a:t>
            </a:r>
          </a:p>
          <a:p>
            <a:pPr lvl="0"/>
            <a:r>
              <a:rPr lang="en-GB" sz="2000" dirty="0">
                <a:solidFill>
                  <a:prstClr val="white"/>
                </a:solidFill>
                <a:latin typeface="+mj-lt"/>
              </a:rPr>
              <a:t>@</a:t>
            </a:r>
            <a:r>
              <a:rPr lang="en-GB" sz="2000" dirty="0" err="1">
                <a:solidFill>
                  <a:prstClr val="white"/>
                </a:solidFill>
                <a:latin typeface="+mj-lt"/>
              </a:rPr>
              <a:t>nchadborn</a:t>
            </a:r>
            <a:r>
              <a:rPr lang="en-GB" sz="2000" dirty="0">
                <a:solidFill>
                  <a:prstClr val="white"/>
                </a:solidFill>
                <a:latin typeface="+mj-lt"/>
              </a:rPr>
              <a:t> </a:t>
            </a:r>
          </a:p>
        </p:txBody>
      </p:sp>
    </p:spTree>
    <p:extLst>
      <p:ext uri="{BB962C8B-B14F-4D97-AF65-F5344CB8AC3E}">
        <p14:creationId xmlns:p14="http://schemas.microsoft.com/office/powerpoint/2010/main" xmlns="" val="3943966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Dementia-friendly or united?</a:t>
            </a:r>
          </a:p>
        </p:txBody>
      </p:sp>
      <p:sp>
        <p:nvSpPr>
          <p:cNvPr id="3" name="TextBox 2"/>
          <p:cNvSpPr txBox="1"/>
          <p:nvPr/>
        </p:nvSpPr>
        <p:spPr>
          <a:xfrm>
            <a:off x="2475722" y="1227493"/>
            <a:ext cx="7604449" cy="4939814"/>
          </a:xfrm>
          <a:prstGeom prst="rect">
            <a:avLst/>
          </a:prstGeom>
          <a:noFill/>
        </p:spPr>
        <p:txBody>
          <a:bodyPr wrap="square" rtlCol="0">
            <a:spAutoFit/>
          </a:bodyPr>
          <a:lstStyle/>
          <a:p>
            <a:r>
              <a:rPr lang="en-GB" sz="2400" dirty="0">
                <a:latin typeface="+mj-lt"/>
              </a:rPr>
              <a:t>Drawing on Claire Goodman and </a:t>
            </a:r>
            <a:r>
              <a:rPr lang="en-GB" sz="2400">
                <a:latin typeface="+mj-lt"/>
              </a:rPr>
              <a:t>colleagues’ </a:t>
            </a:r>
            <a:r>
              <a:rPr lang="en-GB" sz="2400" dirty="0">
                <a:latin typeface="+mj-lt"/>
              </a:rPr>
              <a:t>work in DEMCOM evaluation of national dementia-friendly communities project in England:</a:t>
            </a:r>
          </a:p>
          <a:p>
            <a:endParaRPr lang="en-GB" sz="2400" dirty="0">
              <a:latin typeface="+mj-lt"/>
            </a:endParaRPr>
          </a:p>
          <a:p>
            <a:r>
              <a:rPr lang="en-GB" sz="2400" dirty="0">
                <a:latin typeface="+mj-lt"/>
              </a:rPr>
              <a:t>Are dementia-friendly communities about:</a:t>
            </a:r>
          </a:p>
          <a:p>
            <a:pPr marL="342900" indent="-342900">
              <a:buFont typeface="Arial" panose="020B0604020202020204" pitchFamily="34" charset="0"/>
              <a:buChar char="•"/>
            </a:pPr>
            <a:r>
              <a:rPr lang="en-GB" sz="2400" dirty="0">
                <a:latin typeface="+mj-lt"/>
              </a:rPr>
              <a:t>Raising (public) awareness and tackling stigma</a:t>
            </a:r>
          </a:p>
          <a:p>
            <a:pPr marL="342900" indent="-342900">
              <a:buFont typeface="Arial" panose="020B0604020202020204" pitchFamily="34" charset="0"/>
              <a:buChar char="•"/>
            </a:pPr>
            <a:r>
              <a:rPr lang="en-GB" sz="2400" dirty="0">
                <a:latin typeface="+mj-lt"/>
              </a:rPr>
              <a:t>A rights-based approach to inclusive communities</a:t>
            </a:r>
          </a:p>
          <a:p>
            <a:pPr marL="342900" indent="-342900">
              <a:buFont typeface="Arial" panose="020B0604020202020204" pitchFamily="34" charset="0"/>
              <a:buChar char="•"/>
            </a:pPr>
            <a:endParaRPr lang="en-GB" sz="2400" dirty="0">
              <a:latin typeface="+mj-lt"/>
            </a:endParaRPr>
          </a:p>
          <a:p>
            <a:r>
              <a:rPr lang="en-GB" sz="1700" b="1" dirty="0">
                <a:hlinkClick r:id="rId3"/>
              </a:rPr>
              <a:t>Community Engagement Evidence Synthesis : A final report for Alzheimer’s Society.</a:t>
            </a:r>
            <a:r>
              <a:rPr lang="en-GB" sz="1700" dirty="0"/>
              <a:t> / </a:t>
            </a:r>
            <a:r>
              <a:rPr lang="en-GB" sz="1700" dirty="0" err="1">
                <a:hlinkClick r:id="rId4"/>
              </a:rPr>
              <a:t>Buswell</a:t>
            </a:r>
            <a:r>
              <a:rPr lang="en-GB" sz="1700" dirty="0">
                <a:hlinkClick r:id="rId4"/>
              </a:rPr>
              <a:t>, Marina</a:t>
            </a:r>
            <a:r>
              <a:rPr lang="en-GB" sz="1700" dirty="0">
                <a:hlinkClick r:id="rId5"/>
              </a:rPr>
              <a:t>; Goodman, Claire</a:t>
            </a:r>
            <a:r>
              <a:rPr lang="en-GB" sz="1700" dirty="0">
                <a:hlinkClick r:id="rId6"/>
              </a:rPr>
              <a:t>; Russell, Bridget</a:t>
            </a:r>
            <a:r>
              <a:rPr lang="en-GB" sz="1700" dirty="0">
                <a:hlinkClick r:id="rId7"/>
              </a:rPr>
              <a:t>; Bunn, Frances</a:t>
            </a:r>
            <a:r>
              <a:rPr lang="en-GB" sz="1700" dirty="0">
                <a:hlinkClick r:id="rId8"/>
              </a:rPr>
              <a:t>; </a:t>
            </a:r>
            <a:r>
              <a:rPr lang="en-GB" sz="1700" dirty="0" err="1">
                <a:hlinkClick r:id="rId8"/>
              </a:rPr>
              <a:t>Mayrhofer</a:t>
            </a:r>
            <a:r>
              <a:rPr lang="en-GB" sz="1700" dirty="0">
                <a:hlinkClick r:id="rId8"/>
              </a:rPr>
              <a:t>, Andrea</a:t>
            </a:r>
            <a:r>
              <a:rPr lang="en-GB" sz="1700" dirty="0"/>
              <a:t>; Goodman, Ellen.</a:t>
            </a:r>
          </a:p>
          <a:p>
            <a:r>
              <a:rPr lang="en-GB" dirty="0"/>
              <a:t>University of Hertfordshire, 2017. Commissioned report</a:t>
            </a:r>
          </a:p>
          <a:p>
            <a:pPr lvl="1"/>
            <a:endParaRPr lang="en-GB" sz="3200" dirty="0">
              <a:latin typeface="+mj-lt"/>
            </a:endParaRPr>
          </a:p>
          <a:p>
            <a:pPr lvl="1"/>
            <a:r>
              <a:rPr lang="en-GB" sz="1200" dirty="0">
                <a:latin typeface="+mj-lt"/>
                <a:hlinkClick r:id="rId9"/>
              </a:rPr>
              <a:t>http://researchprofiles.herts.ac.uk/portal/en/publications/community-engagement-evidence-synthesis(688d4177-4c35-4d0a-8069-e56427190a7c)/export.html</a:t>
            </a:r>
            <a:r>
              <a:rPr lang="en-GB" sz="1200" dirty="0">
                <a:latin typeface="+mj-lt"/>
              </a:rPr>
              <a:t> </a:t>
            </a:r>
          </a:p>
        </p:txBody>
      </p:sp>
    </p:spTree>
    <p:extLst>
      <p:ext uri="{BB962C8B-B14F-4D97-AF65-F5344CB8AC3E}">
        <p14:creationId xmlns:p14="http://schemas.microsoft.com/office/powerpoint/2010/main" xmlns="" val="40786041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Petals of the Forget-me-not</a:t>
            </a:r>
            <a:br>
              <a:rPr lang="nl-NL" dirty="0"/>
            </a:br>
            <a:r>
              <a:rPr lang="nl-NL" dirty="0"/>
              <a:t>Bloemblaadjes van Vergeet-mij-niet</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496520" y="1650591"/>
            <a:ext cx="5061553" cy="4184217"/>
          </a:xfrm>
        </p:spPr>
      </p:pic>
      <p:sp>
        <p:nvSpPr>
          <p:cNvPr id="4" name="Slide Number Placeholder 3"/>
          <p:cNvSpPr>
            <a:spLocks noGrp="1"/>
          </p:cNvSpPr>
          <p:nvPr>
            <p:ph type="sldNum" sz="quarter" idx="12"/>
          </p:nvPr>
        </p:nvSpPr>
        <p:spPr/>
        <p:txBody>
          <a:bodyPr/>
          <a:lstStyle/>
          <a:p>
            <a:fld id="{D1E6FCA5-8392-45B1-AECC-D431AD2F5336}" type="slidenum">
              <a:rPr lang="en-GB" smtClean="0">
                <a:latin typeface="+mj-lt"/>
              </a:rPr>
              <a:pPr/>
              <a:t>3</a:t>
            </a:fld>
            <a:endParaRPr lang="en-GB">
              <a:latin typeface="+mj-lt"/>
            </a:endParaRPr>
          </a:p>
        </p:txBody>
      </p:sp>
      <p:sp>
        <p:nvSpPr>
          <p:cNvPr id="7" name="Oval 6"/>
          <p:cNvSpPr/>
          <p:nvPr/>
        </p:nvSpPr>
        <p:spPr>
          <a:xfrm rot="20581898">
            <a:off x="7417660" y="2887778"/>
            <a:ext cx="1921611" cy="7262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62" dirty="0">
                <a:solidFill>
                  <a:schemeClr val="tx1"/>
                </a:solidFill>
                <a:latin typeface="+mj-lt"/>
              </a:rPr>
              <a:t>Social Participation</a:t>
            </a:r>
          </a:p>
        </p:txBody>
      </p:sp>
      <p:sp>
        <p:nvSpPr>
          <p:cNvPr id="8" name="Oval 7"/>
          <p:cNvSpPr/>
          <p:nvPr/>
        </p:nvSpPr>
        <p:spPr>
          <a:xfrm rot="1319460">
            <a:off x="7330752" y="3857518"/>
            <a:ext cx="1896780" cy="7262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77" dirty="0">
                <a:solidFill>
                  <a:schemeClr val="tx1"/>
                </a:solidFill>
                <a:latin typeface="+mj-lt"/>
              </a:rPr>
              <a:t>Respect and social inclusion</a:t>
            </a:r>
          </a:p>
        </p:txBody>
      </p:sp>
      <p:sp>
        <p:nvSpPr>
          <p:cNvPr id="9" name="Oval 8"/>
          <p:cNvSpPr/>
          <p:nvPr/>
        </p:nvSpPr>
        <p:spPr>
          <a:xfrm rot="3759106">
            <a:off x="6529456" y="4568346"/>
            <a:ext cx="1994986" cy="7262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92" dirty="0">
                <a:solidFill>
                  <a:schemeClr val="tx1"/>
                </a:solidFill>
                <a:latin typeface="+mj-lt"/>
              </a:rPr>
              <a:t>Civic participation and employment</a:t>
            </a:r>
          </a:p>
        </p:txBody>
      </p:sp>
      <p:sp>
        <p:nvSpPr>
          <p:cNvPr id="11" name="Oval 10"/>
          <p:cNvSpPr/>
          <p:nvPr/>
        </p:nvSpPr>
        <p:spPr>
          <a:xfrm rot="20378292">
            <a:off x="4633545" y="3910054"/>
            <a:ext cx="2024246" cy="72628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92" dirty="0">
                <a:solidFill>
                  <a:schemeClr val="tx1"/>
                </a:solidFill>
                <a:latin typeface="+mj-lt"/>
              </a:rPr>
              <a:t>Community support &amp; health services</a:t>
            </a:r>
          </a:p>
        </p:txBody>
      </p:sp>
      <p:sp>
        <p:nvSpPr>
          <p:cNvPr id="12" name="Oval 11"/>
          <p:cNvSpPr/>
          <p:nvPr/>
        </p:nvSpPr>
        <p:spPr>
          <a:xfrm>
            <a:off x="6497120" y="3254543"/>
            <a:ext cx="946718" cy="96611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62" dirty="0">
                <a:solidFill>
                  <a:schemeClr val="tx1"/>
                </a:solidFill>
                <a:latin typeface="+mj-lt"/>
              </a:rPr>
              <a:t>DFS</a:t>
            </a:r>
          </a:p>
        </p:txBody>
      </p:sp>
      <p:sp>
        <p:nvSpPr>
          <p:cNvPr id="3" name="TextBox 2"/>
          <p:cNvSpPr txBox="1"/>
          <p:nvPr/>
        </p:nvSpPr>
        <p:spPr>
          <a:xfrm>
            <a:off x="1792250" y="4617777"/>
            <a:ext cx="2394858" cy="1938992"/>
          </a:xfrm>
          <a:prstGeom prst="rect">
            <a:avLst/>
          </a:prstGeom>
          <a:noFill/>
        </p:spPr>
        <p:txBody>
          <a:bodyPr wrap="square" rtlCol="0">
            <a:spAutoFit/>
          </a:bodyPr>
          <a:lstStyle/>
          <a:p>
            <a:r>
              <a:rPr lang="en-GB" sz="2400" dirty="0">
                <a:latin typeface="+mj-lt"/>
              </a:rPr>
              <a:t>But how do we differentiate between participation and inclusion?</a:t>
            </a:r>
          </a:p>
        </p:txBody>
      </p:sp>
      <p:pic>
        <p:nvPicPr>
          <p:cNvPr id="1026" name="Picture 2" descr="beeldmerk dementievriendelijkroermond v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2250" y="1273432"/>
            <a:ext cx="2857500" cy="12287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760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5"/>
                                        </p:tgtEl>
                                        <p:attrNameLst>
                                          <p:attrName>r</p:attrName>
                                        </p:attrNameLst>
                                      </p:cBhvr>
                                    </p:animRot>
                                  </p:childTnLst>
                                </p:cTn>
                              </p:par>
                            </p:childTnLst>
                          </p:cTn>
                        </p:par>
                        <p:par>
                          <p:cTn id="7" fill="hold">
                            <p:stCondLst>
                              <p:cond delay="2000"/>
                            </p:stCondLst>
                            <p:childTnLst>
                              <p:par>
                                <p:cTn id="8" presetID="10" presetClass="entr" presetSubtype="0" fill="hold" grpId="0" nodeType="afterEffect">
                                  <p:stCondLst>
                                    <p:cond delay="5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entr" presetSubtype="0" fill="hold" grpId="0" nodeType="withEffect">
                                  <p:stCondLst>
                                    <p:cond delay="500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Social participation, social inclusion...</a:t>
            </a:r>
          </a:p>
        </p:txBody>
      </p:sp>
      <p:sp>
        <p:nvSpPr>
          <p:cNvPr id="5" name="Rectangular Callout 4"/>
          <p:cNvSpPr/>
          <p:nvPr/>
        </p:nvSpPr>
        <p:spPr>
          <a:xfrm>
            <a:off x="4164563" y="825098"/>
            <a:ext cx="6382140" cy="1278294"/>
          </a:xfrm>
          <a:prstGeom prst="wedgeRectCallout">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mj-lt"/>
              </a:rPr>
              <a:t>#</a:t>
            </a:r>
            <a:r>
              <a:rPr lang="en-GB" sz="1400" b="1" dirty="0" err="1">
                <a:latin typeface="+mj-lt"/>
              </a:rPr>
              <a:t>Alzchat</a:t>
            </a:r>
            <a:r>
              <a:rPr lang="en-GB" sz="1400" b="1" dirty="0">
                <a:latin typeface="+mj-lt"/>
              </a:rPr>
              <a:t> Sorry to chip in late- I was discussing this today with Dutch colleagues: is there a difference between social participation and social inclusion, and is social isolation simply the opposite of both of these? Would appreciate input from </a:t>
            </a:r>
            <a:r>
              <a:rPr lang="en-GB" sz="1400" b="1" dirty="0" err="1">
                <a:latin typeface="+mj-lt"/>
              </a:rPr>
              <a:t>y'all</a:t>
            </a:r>
            <a:r>
              <a:rPr lang="en-GB" sz="1400" b="1" dirty="0">
                <a:latin typeface="+mj-lt"/>
              </a:rPr>
              <a:t>?! @</a:t>
            </a:r>
            <a:r>
              <a:rPr lang="en-GB" sz="1400" b="1" dirty="0" err="1">
                <a:latin typeface="+mj-lt"/>
              </a:rPr>
              <a:t>IRememberBetter</a:t>
            </a:r>
            <a:endParaRPr lang="en-GB" sz="1400" b="1" dirty="0">
              <a:latin typeface="+mj-lt"/>
            </a:endParaRPr>
          </a:p>
        </p:txBody>
      </p:sp>
      <p:sp>
        <p:nvSpPr>
          <p:cNvPr id="6" name="Rectangular Callout 5"/>
          <p:cNvSpPr/>
          <p:nvPr/>
        </p:nvSpPr>
        <p:spPr>
          <a:xfrm>
            <a:off x="1903057" y="2388759"/>
            <a:ext cx="8248262" cy="793102"/>
          </a:xfrm>
          <a:prstGeom prst="wedgeRectCallo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latin typeface="+mj-lt"/>
              </a:rPr>
              <a:t>@nchadborn @IRememberBetter It is possible to feel isolated in a room full of people so I would suggest that inclusion not solely about going to things but also how assimilated when there #AlzChat</a:t>
            </a:r>
            <a:endParaRPr lang="en-GB" sz="1200" b="1" dirty="0">
              <a:latin typeface="+mj-lt"/>
            </a:endParaRPr>
          </a:p>
        </p:txBody>
      </p:sp>
      <p:sp>
        <p:nvSpPr>
          <p:cNvPr id="7" name="Rectangular Callout 6"/>
          <p:cNvSpPr/>
          <p:nvPr/>
        </p:nvSpPr>
        <p:spPr>
          <a:xfrm>
            <a:off x="1903057" y="3626842"/>
            <a:ext cx="8248262" cy="793102"/>
          </a:xfrm>
          <a:prstGeom prst="wedgeRectCallo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mj-lt"/>
              </a:rPr>
              <a:t>People with dementia want to stay supported in their own homes and communities, but let’s be clear having family round you does not prevent isolation if they do not fully engage with you</a:t>
            </a:r>
          </a:p>
        </p:txBody>
      </p:sp>
      <p:sp>
        <p:nvSpPr>
          <p:cNvPr id="8" name="Rectangular Callout 7"/>
          <p:cNvSpPr/>
          <p:nvPr/>
        </p:nvSpPr>
        <p:spPr>
          <a:xfrm>
            <a:off x="1903057" y="4843935"/>
            <a:ext cx="8248262" cy="793102"/>
          </a:xfrm>
          <a:prstGeom prst="wedgeRectCallo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mj-lt"/>
              </a:rPr>
              <a:t>would say participation is the act of participating and inclusion is the attitude/ system/ means that enables the participation ? Also exclusion usually regarded as opposite of Inclusion, where as social isolation is not always about exclusion... #</a:t>
            </a:r>
            <a:r>
              <a:rPr lang="en-GB" sz="1200" b="1" dirty="0" err="1">
                <a:latin typeface="+mj-lt"/>
              </a:rPr>
              <a:t>AlzChat</a:t>
            </a:r>
            <a:r>
              <a:rPr lang="en-GB" sz="1200" b="1" dirty="0">
                <a:latin typeface="+mj-lt"/>
              </a:rPr>
              <a:t> https://t.co/xCJRjg4d5v</a:t>
            </a:r>
          </a:p>
        </p:txBody>
      </p:sp>
      <p:sp>
        <p:nvSpPr>
          <p:cNvPr id="9" name="TextBox 8"/>
          <p:cNvSpPr txBox="1"/>
          <p:nvPr/>
        </p:nvSpPr>
        <p:spPr>
          <a:xfrm>
            <a:off x="1424473" y="2023635"/>
            <a:ext cx="2369976" cy="369332"/>
          </a:xfrm>
          <a:prstGeom prst="rect">
            <a:avLst/>
          </a:prstGeom>
          <a:noFill/>
        </p:spPr>
        <p:txBody>
          <a:bodyPr wrap="square" rtlCol="0">
            <a:spAutoFit/>
          </a:bodyPr>
          <a:lstStyle/>
          <a:p>
            <a:r>
              <a:rPr lang="en-GB" dirty="0">
                <a:latin typeface="+mj-lt"/>
              </a:rPr>
              <a:t>@</a:t>
            </a:r>
            <a:r>
              <a:rPr lang="en-GB" dirty="0" err="1">
                <a:latin typeface="+mj-lt"/>
              </a:rPr>
              <a:t>HelenFindlay</a:t>
            </a:r>
            <a:endParaRPr lang="en-GB" dirty="0">
              <a:latin typeface="+mj-lt"/>
            </a:endParaRPr>
          </a:p>
        </p:txBody>
      </p:sp>
      <p:sp>
        <p:nvSpPr>
          <p:cNvPr id="10" name="TextBox 9"/>
          <p:cNvSpPr txBox="1"/>
          <p:nvPr/>
        </p:nvSpPr>
        <p:spPr>
          <a:xfrm>
            <a:off x="2102497" y="795819"/>
            <a:ext cx="2547258" cy="461665"/>
          </a:xfrm>
          <a:prstGeom prst="rect">
            <a:avLst/>
          </a:prstGeom>
          <a:noFill/>
        </p:spPr>
        <p:txBody>
          <a:bodyPr wrap="square" rtlCol="0">
            <a:spAutoFit/>
          </a:bodyPr>
          <a:lstStyle/>
          <a:p>
            <a:r>
              <a:rPr lang="en-GB" sz="2400" dirty="0">
                <a:latin typeface="+mj-lt"/>
              </a:rPr>
              <a:t>@</a:t>
            </a:r>
            <a:r>
              <a:rPr lang="en-GB" sz="2400" dirty="0" err="1">
                <a:latin typeface="+mj-lt"/>
              </a:rPr>
              <a:t>nchadborn</a:t>
            </a:r>
            <a:endParaRPr lang="en-GB" sz="2400" dirty="0">
              <a:latin typeface="+mj-lt"/>
            </a:endParaRPr>
          </a:p>
        </p:txBody>
      </p:sp>
      <p:sp>
        <p:nvSpPr>
          <p:cNvPr id="11" name="TextBox 10"/>
          <p:cNvSpPr txBox="1"/>
          <p:nvPr/>
        </p:nvSpPr>
        <p:spPr>
          <a:xfrm>
            <a:off x="1424473" y="3275263"/>
            <a:ext cx="3225282" cy="369332"/>
          </a:xfrm>
          <a:prstGeom prst="rect">
            <a:avLst/>
          </a:prstGeom>
          <a:noFill/>
        </p:spPr>
        <p:txBody>
          <a:bodyPr wrap="square" rtlCol="0">
            <a:spAutoFit/>
          </a:bodyPr>
          <a:lstStyle/>
          <a:p>
            <a:r>
              <a:rPr lang="en-GB" dirty="0">
                <a:latin typeface="+mj-lt"/>
              </a:rPr>
              <a:t>@Tommytommytee18</a:t>
            </a:r>
          </a:p>
        </p:txBody>
      </p:sp>
      <p:sp>
        <p:nvSpPr>
          <p:cNvPr id="12" name="TextBox 11"/>
          <p:cNvSpPr txBox="1"/>
          <p:nvPr/>
        </p:nvSpPr>
        <p:spPr>
          <a:xfrm>
            <a:off x="1408922" y="4465137"/>
            <a:ext cx="3225282" cy="369332"/>
          </a:xfrm>
          <a:prstGeom prst="rect">
            <a:avLst/>
          </a:prstGeom>
          <a:noFill/>
        </p:spPr>
        <p:txBody>
          <a:bodyPr wrap="square" rtlCol="0">
            <a:spAutoFit/>
          </a:bodyPr>
          <a:lstStyle/>
          <a:p>
            <a:r>
              <a:rPr lang="en-GB" dirty="0">
                <a:latin typeface="+mj-lt"/>
              </a:rPr>
              <a:t>@</a:t>
            </a:r>
            <a:r>
              <a:rPr lang="en-GB" dirty="0" err="1">
                <a:latin typeface="+mj-lt"/>
              </a:rPr>
              <a:t>KarrieMarshall</a:t>
            </a:r>
            <a:endParaRPr lang="en-GB" dirty="0">
              <a:latin typeface="+mj-lt"/>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3057" y="1440746"/>
            <a:ext cx="398880" cy="324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ular Callout 14"/>
          <p:cNvSpPr/>
          <p:nvPr/>
        </p:nvSpPr>
        <p:spPr>
          <a:xfrm>
            <a:off x="1903057" y="5949051"/>
            <a:ext cx="8248262" cy="793102"/>
          </a:xfrm>
          <a:prstGeom prst="wedgeRectCallo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latin typeface="+mj-lt"/>
              </a:rPr>
              <a:t>@</a:t>
            </a:r>
            <a:r>
              <a:rPr lang="en-GB" sz="1200" b="1" dirty="0" err="1">
                <a:latin typeface="+mj-lt"/>
              </a:rPr>
              <a:t>nchadborn</a:t>
            </a:r>
            <a:r>
              <a:rPr lang="en-GB" sz="1200" b="1" dirty="0">
                <a:latin typeface="+mj-lt"/>
              </a:rPr>
              <a:t> @</a:t>
            </a:r>
            <a:r>
              <a:rPr lang="en-GB" sz="1200" b="1" dirty="0" err="1">
                <a:latin typeface="+mj-lt"/>
              </a:rPr>
              <a:t>IRememberBetter</a:t>
            </a:r>
            <a:r>
              <a:rPr lang="en-GB" sz="1200" b="1" dirty="0">
                <a:latin typeface="+mj-lt"/>
              </a:rPr>
              <a:t> Social participation to me is the "doing", </a:t>
            </a:r>
            <a:r>
              <a:rPr lang="en-GB" sz="1200" b="1" dirty="0" err="1">
                <a:latin typeface="+mj-lt"/>
              </a:rPr>
              <a:t>eg</a:t>
            </a:r>
            <a:r>
              <a:rPr lang="en-GB" sz="1200" b="1" dirty="0">
                <a:latin typeface="+mj-lt"/>
              </a:rPr>
              <a:t> PLWD participate socially. Social inclusion is the policy framework, </a:t>
            </a:r>
            <a:r>
              <a:rPr lang="en-GB" sz="1200" b="1" dirty="0" err="1">
                <a:latin typeface="+mj-lt"/>
              </a:rPr>
              <a:t>eg</a:t>
            </a:r>
            <a:r>
              <a:rPr lang="en-GB" sz="1200" b="1" dirty="0">
                <a:latin typeface="+mj-lt"/>
              </a:rPr>
              <a:t> PLWD are citizens living w disabilities, who may be indigenous, Italian, Sudanese, LBTQI, living in remote areas, of all ages, </a:t>
            </a:r>
            <a:r>
              <a:rPr lang="en-GB" sz="1200" b="1" dirty="0" err="1">
                <a:latin typeface="+mj-lt"/>
              </a:rPr>
              <a:t>etc</a:t>
            </a:r>
            <a:r>
              <a:rPr lang="en-GB" sz="1200" b="1" dirty="0">
                <a:latin typeface="+mj-lt"/>
              </a:rPr>
              <a:t> - crossovers matter. #</a:t>
            </a:r>
            <a:r>
              <a:rPr lang="en-GB" sz="1200" b="1" dirty="0" err="1">
                <a:latin typeface="+mj-lt"/>
              </a:rPr>
              <a:t>AlzChat</a:t>
            </a:r>
            <a:endParaRPr lang="en-GB" sz="1200" b="1" dirty="0">
              <a:latin typeface="+mj-lt"/>
            </a:endParaRPr>
          </a:p>
        </p:txBody>
      </p:sp>
      <p:sp>
        <p:nvSpPr>
          <p:cNvPr id="16" name="TextBox 15"/>
          <p:cNvSpPr txBox="1"/>
          <p:nvPr/>
        </p:nvSpPr>
        <p:spPr>
          <a:xfrm>
            <a:off x="1424473" y="5645387"/>
            <a:ext cx="3225282" cy="369332"/>
          </a:xfrm>
          <a:prstGeom prst="rect">
            <a:avLst/>
          </a:prstGeom>
          <a:noFill/>
        </p:spPr>
        <p:txBody>
          <a:bodyPr wrap="square" rtlCol="0">
            <a:spAutoFit/>
          </a:bodyPr>
          <a:lstStyle/>
          <a:p>
            <a:r>
              <a:rPr lang="en-GB" dirty="0">
                <a:latin typeface="+mj-lt"/>
              </a:rPr>
              <a:t>@</a:t>
            </a:r>
            <a:r>
              <a:rPr lang="en-GB" dirty="0" err="1">
                <a:latin typeface="+mj-lt"/>
              </a:rPr>
              <a:t>YODsupporter</a:t>
            </a:r>
            <a:endParaRPr lang="en-GB" dirty="0">
              <a:latin typeface="+mj-lt"/>
            </a:endParaRPr>
          </a:p>
        </p:txBody>
      </p:sp>
    </p:spTree>
    <p:extLst>
      <p:ext uri="{BB962C8B-B14F-4D97-AF65-F5344CB8AC3E}">
        <p14:creationId xmlns:p14="http://schemas.microsoft.com/office/powerpoint/2010/main" xmlns="" val="39695562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Integrating ‘bodies of knowledge’</a:t>
            </a:r>
          </a:p>
        </p:txBody>
      </p:sp>
      <p:sp>
        <p:nvSpPr>
          <p:cNvPr id="3" name="TextBox 2"/>
          <p:cNvSpPr txBox="1"/>
          <p:nvPr/>
        </p:nvSpPr>
        <p:spPr>
          <a:xfrm>
            <a:off x="1915886" y="1073022"/>
            <a:ext cx="7809722" cy="830997"/>
          </a:xfrm>
          <a:prstGeom prst="rect">
            <a:avLst/>
          </a:prstGeom>
          <a:noFill/>
        </p:spPr>
        <p:txBody>
          <a:bodyPr wrap="square" rtlCol="0">
            <a:spAutoFit/>
          </a:bodyPr>
          <a:lstStyle/>
          <a:p>
            <a:r>
              <a:rPr lang="en-GB" sz="2400" dirty="0">
                <a:latin typeface="+mj-lt"/>
              </a:rPr>
              <a:t>We may find that information or evidence is located within three ‘bodies of knowledge’:  </a:t>
            </a:r>
          </a:p>
        </p:txBody>
      </p:sp>
      <p:graphicFrame>
        <p:nvGraphicFramePr>
          <p:cNvPr id="4" name="Diagram 3"/>
          <p:cNvGraphicFramePr/>
          <p:nvPr>
            <p:extLst>
              <p:ext uri="{D42A27DB-BD31-4B8C-83A1-F6EECF244321}">
                <p14:modId xmlns:p14="http://schemas.microsoft.com/office/powerpoint/2010/main" xmlns="" val="707721343"/>
              </p:ext>
            </p:extLst>
          </p:nvPr>
        </p:nvGraphicFramePr>
        <p:xfrm>
          <a:off x="3027759" y="198482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570237" y="1994161"/>
            <a:ext cx="2957804" cy="1015663"/>
          </a:xfrm>
          <a:prstGeom prst="rect">
            <a:avLst/>
          </a:prstGeom>
          <a:noFill/>
        </p:spPr>
        <p:txBody>
          <a:bodyPr wrap="square" rtlCol="0">
            <a:spAutoFit/>
          </a:bodyPr>
          <a:lstStyle/>
          <a:p>
            <a:r>
              <a:rPr lang="en-GB" sz="2000" dirty="0">
                <a:latin typeface="+mj-lt"/>
              </a:rPr>
              <a:t>Different types of evidence; population or person or community</a:t>
            </a:r>
          </a:p>
        </p:txBody>
      </p:sp>
    </p:spTree>
    <p:extLst>
      <p:ext uri="{BB962C8B-B14F-4D97-AF65-F5344CB8AC3E}">
        <p14:creationId xmlns:p14="http://schemas.microsoft.com/office/powerpoint/2010/main" xmlns="" val="681042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Exploring complexity of community support</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0" y="23974"/>
            <a:ext cx="9144000" cy="6460032"/>
          </a:xfrm>
          <a:prstGeom prst="rect">
            <a:avLst/>
          </a:prstGeom>
        </p:spPr>
      </p:pic>
    </p:spTree>
    <p:extLst>
      <p:ext uri="{BB962C8B-B14F-4D97-AF65-F5344CB8AC3E}">
        <p14:creationId xmlns:p14="http://schemas.microsoft.com/office/powerpoint/2010/main" xmlns="" val="1532188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Realist causal mechanisms</a:t>
            </a:r>
          </a:p>
        </p:txBody>
      </p:sp>
      <p:graphicFrame>
        <p:nvGraphicFramePr>
          <p:cNvPr id="3" name="Diagram 2"/>
          <p:cNvGraphicFramePr/>
          <p:nvPr>
            <p:extLst>
              <p:ext uri="{D42A27DB-BD31-4B8C-83A1-F6EECF244321}">
                <p14:modId xmlns:p14="http://schemas.microsoft.com/office/powerpoint/2010/main" xmlns="" val="2827007019"/>
              </p:ext>
            </p:extLst>
          </p:nvPr>
        </p:nvGraphicFramePr>
        <p:xfrm>
          <a:off x="2404188" y="830425"/>
          <a:ext cx="7013510" cy="2631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xmlns="" val="2474141653"/>
              </p:ext>
            </p:extLst>
          </p:nvPr>
        </p:nvGraphicFramePr>
        <p:xfrm>
          <a:off x="3150637" y="3023119"/>
          <a:ext cx="6096000" cy="22300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38405478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Initial thoughts on programme theory based on one qualitative study</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74031" y="742575"/>
            <a:ext cx="6649378" cy="17909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74031" y="2817961"/>
            <a:ext cx="3524742" cy="1514686"/>
          </a:xfrm>
          <a:prstGeom prst="rect">
            <a:avLst/>
          </a:prstGeom>
        </p:spPr>
      </p:pic>
      <p:sp>
        <p:nvSpPr>
          <p:cNvPr id="8" name="TextBox 7"/>
          <p:cNvSpPr txBox="1"/>
          <p:nvPr/>
        </p:nvSpPr>
        <p:spPr>
          <a:xfrm>
            <a:off x="6311728" y="2723594"/>
            <a:ext cx="4023360" cy="646331"/>
          </a:xfrm>
          <a:prstGeom prst="rect">
            <a:avLst/>
          </a:prstGeom>
          <a:noFill/>
          <a:ln>
            <a:solidFill>
              <a:schemeClr val="tx2"/>
            </a:solidFill>
          </a:ln>
        </p:spPr>
        <p:txBody>
          <a:bodyPr wrap="square" rtlCol="0">
            <a:spAutoFit/>
          </a:bodyPr>
          <a:lstStyle/>
          <a:p>
            <a:r>
              <a:rPr lang="en-GB" dirty="0">
                <a:latin typeface="+mj-lt"/>
              </a:rPr>
              <a:t>Memories and conversation as outcome?</a:t>
            </a:r>
          </a:p>
        </p:txBody>
      </p:sp>
      <p:cxnSp>
        <p:nvCxnSpPr>
          <p:cNvPr id="10" name="Straight Connector 9"/>
          <p:cNvCxnSpPr>
            <a:stCxn id="8" idx="1"/>
          </p:cNvCxnSpPr>
          <p:nvPr/>
        </p:nvCxnSpPr>
        <p:spPr>
          <a:xfrm flipH="1">
            <a:off x="5098748" y="3046759"/>
            <a:ext cx="1212981" cy="439466"/>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11728" y="3592818"/>
            <a:ext cx="4023360" cy="646331"/>
          </a:xfrm>
          <a:prstGeom prst="rect">
            <a:avLst/>
          </a:prstGeom>
          <a:noFill/>
          <a:ln>
            <a:solidFill>
              <a:schemeClr val="tx2"/>
            </a:solidFill>
          </a:ln>
        </p:spPr>
        <p:txBody>
          <a:bodyPr wrap="square" rtlCol="0">
            <a:spAutoFit/>
          </a:bodyPr>
          <a:lstStyle/>
          <a:p>
            <a:r>
              <a:rPr lang="en-GB" dirty="0">
                <a:latin typeface="+mj-lt"/>
              </a:rPr>
              <a:t>Voluntary relationship, and ‘role’ of befriender – supports the mechanism</a:t>
            </a:r>
          </a:p>
        </p:txBody>
      </p:sp>
      <p:cxnSp>
        <p:nvCxnSpPr>
          <p:cNvPr id="12" name="Straight Connector 11"/>
          <p:cNvCxnSpPr>
            <a:stCxn id="11" idx="1"/>
          </p:cNvCxnSpPr>
          <p:nvPr/>
        </p:nvCxnSpPr>
        <p:spPr>
          <a:xfrm flipH="1" flipV="1">
            <a:off x="4998720" y="3809391"/>
            <a:ext cx="1313008" cy="106593"/>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51208" y="4699245"/>
            <a:ext cx="4436345" cy="646331"/>
          </a:xfrm>
          <a:prstGeom prst="rect">
            <a:avLst/>
          </a:prstGeom>
          <a:noFill/>
          <a:ln>
            <a:solidFill>
              <a:schemeClr val="tx2"/>
            </a:solidFill>
          </a:ln>
        </p:spPr>
        <p:txBody>
          <a:bodyPr wrap="square" rtlCol="0">
            <a:spAutoFit/>
          </a:bodyPr>
          <a:lstStyle/>
          <a:p>
            <a:r>
              <a:rPr lang="en-GB" dirty="0">
                <a:latin typeface="+mj-lt"/>
              </a:rPr>
              <a:t>Mechanism is walking together – giving shape to memories and relationship</a:t>
            </a:r>
          </a:p>
        </p:txBody>
      </p:sp>
      <p:cxnSp>
        <p:nvCxnSpPr>
          <p:cNvPr id="14" name="Straight Connector 13"/>
          <p:cNvCxnSpPr>
            <a:stCxn id="13" idx="1"/>
          </p:cNvCxnSpPr>
          <p:nvPr/>
        </p:nvCxnSpPr>
        <p:spPr>
          <a:xfrm flipH="1" flipV="1">
            <a:off x="4406685" y="4107052"/>
            <a:ext cx="1344522" cy="915359"/>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88950" y="5594889"/>
            <a:ext cx="8346139" cy="1200329"/>
          </a:xfrm>
          <a:prstGeom prst="rect">
            <a:avLst/>
          </a:prstGeom>
          <a:noFill/>
        </p:spPr>
        <p:txBody>
          <a:bodyPr wrap="square" rtlCol="0">
            <a:spAutoFit/>
          </a:bodyPr>
          <a:lstStyle/>
          <a:p>
            <a:r>
              <a:rPr lang="en-US" dirty="0"/>
              <a:t>We can start to describe a CMO configuration called 'befriending practices'. This would fit within the 'community-based' body of knowledge - i.e. not involving professional knowledge or policy (directly)</a:t>
            </a:r>
          </a:p>
          <a:p>
            <a:endParaRPr lang="en-GB" dirty="0" err="1">
              <a:latin typeface="+mj-lt"/>
            </a:endParaRPr>
          </a:p>
        </p:txBody>
      </p:sp>
    </p:spTree>
    <p:extLst>
      <p:ext uri="{BB962C8B-B14F-4D97-AF65-F5344CB8AC3E}">
        <p14:creationId xmlns:p14="http://schemas.microsoft.com/office/powerpoint/2010/main" xmlns="" val="24268090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7316"/>
            <a:ext cx="7886700" cy="701674"/>
          </a:xfrm>
        </p:spPr>
        <p:txBody>
          <a:bodyPr>
            <a:normAutofit/>
          </a:bodyPr>
          <a:lstStyle/>
          <a:p>
            <a:r>
              <a:rPr lang="en-GB" sz="3200" dirty="0"/>
              <a:t>Aim of Realist Review</a:t>
            </a:r>
          </a:p>
        </p:txBody>
      </p:sp>
      <p:sp>
        <p:nvSpPr>
          <p:cNvPr id="3" name="Content Placeholder 2"/>
          <p:cNvSpPr>
            <a:spLocks noGrp="1"/>
          </p:cNvSpPr>
          <p:nvPr>
            <p:ph idx="1"/>
          </p:nvPr>
        </p:nvSpPr>
        <p:spPr>
          <a:xfrm>
            <a:off x="2028825" y="1066801"/>
            <a:ext cx="7886700" cy="1114424"/>
          </a:xfrm>
        </p:spPr>
        <p:txBody>
          <a:bodyPr>
            <a:normAutofit/>
          </a:bodyPr>
          <a:lstStyle/>
          <a:p>
            <a:r>
              <a:rPr lang="en-GB" sz="1800" dirty="0"/>
              <a:t>Develop ‘demi-regularities’ = context dependent theories which are transferrable</a:t>
            </a:r>
          </a:p>
          <a:p>
            <a:r>
              <a:rPr lang="en-GB" sz="1800" dirty="0"/>
              <a:t>NB avoid positivist words like objective, generalisable, or laws/rules</a:t>
            </a:r>
          </a:p>
        </p:txBody>
      </p:sp>
      <p:graphicFrame>
        <p:nvGraphicFramePr>
          <p:cNvPr id="4" name="Diagram 3"/>
          <p:cNvGraphicFramePr/>
          <p:nvPr>
            <p:extLst/>
          </p:nvPr>
        </p:nvGraphicFramePr>
        <p:xfrm>
          <a:off x="2152650" y="2025651"/>
          <a:ext cx="7886700"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1866900" y="5972175"/>
            <a:ext cx="2400300" cy="6477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Social theory</a:t>
            </a:r>
          </a:p>
        </p:txBody>
      </p:sp>
      <p:sp>
        <p:nvSpPr>
          <p:cNvPr id="6" name="Rounded Rectangle 5"/>
          <p:cNvSpPr/>
          <p:nvPr/>
        </p:nvSpPr>
        <p:spPr>
          <a:xfrm>
            <a:off x="4772025" y="5972175"/>
            <a:ext cx="2400300" cy="6477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Other discipline theory</a:t>
            </a:r>
          </a:p>
        </p:txBody>
      </p:sp>
      <p:sp>
        <p:nvSpPr>
          <p:cNvPr id="7" name="Rounded Rectangle 6"/>
          <p:cNvSpPr/>
          <p:nvPr/>
        </p:nvSpPr>
        <p:spPr>
          <a:xfrm>
            <a:off x="7677150" y="5972175"/>
            <a:ext cx="2400300" cy="6477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aka ‘mid-range’ theory</a:t>
            </a:r>
          </a:p>
        </p:txBody>
      </p:sp>
      <p:cxnSp>
        <p:nvCxnSpPr>
          <p:cNvPr id="9" name="Straight Arrow Connector 8"/>
          <p:cNvCxnSpPr/>
          <p:nvPr/>
        </p:nvCxnSpPr>
        <p:spPr>
          <a:xfrm flipV="1">
            <a:off x="3810001" y="5600701"/>
            <a:ext cx="657225" cy="371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096000" y="5619751"/>
            <a:ext cx="0" cy="352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677150" y="5610226"/>
            <a:ext cx="342900" cy="381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15746626"/>
      </p:ext>
    </p:extLst>
  </p:cSld>
  <p:clrMapOvr>
    <a:masterClrMapping/>
  </p:clrMapOvr>
</p:sld>
</file>

<file path=ppt/theme/theme1.xml><?xml version="1.0" encoding="utf-8"?>
<a:theme xmlns:a="http://schemas.openxmlformats.org/drawingml/2006/main" name="Office Theme">
  <a:themeElements>
    <a:clrScheme name="Notts">
      <a:dk1>
        <a:sysClr val="windowText" lastClr="000000"/>
      </a:dk1>
      <a:lt1>
        <a:sysClr val="window" lastClr="FFFFFF"/>
      </a:lt1>
      <a:dk2>
        <a:srgbClr val="007DA8"/>
      </a:dk2>
      <a:lt2>
        <a:srgbClr val="009BBD"/>
      </a:lt2>
      <a:accent1>
        <a:srgbClr val="005697"/>
      </a:accent1>
      <a:accent2>
        <a:srgbClr val="1B2A6B"/>
      </a:accent2>
      <a:accent3>
        <a:srgbClr val="191A4F"/>
      </a:accent3>
      <a:accent4>
        <a:srgbClr val="B32C76"/>
      </a:accent4>
      <a:accent5>
        <a:srgbClr val="D27826"/>
      </a:accent5>
      <a:accent6>
        <a:srgbClr val="38A159"/>
      </a:accent6>
      <a:hlink>
        <a:srgbClr val="0563C1"/>
      </a:hlink>
      <a:folHlink>
        <a:srgbClr val="954F72"/>
      </a:folHlink>
    </a:clrScheme>
    <a:fontScheme name="Not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a:spPr>
      <a:bodyPr rtlCol="0" anchor="ctr"/>
      <a:lstStyle>
        <a:defPPr algn="ctr">
          <a:defRPr sz="2400" b="1" dirty="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err="1" smtClean="0">
            <a:latin typeface="+mj-lt"/>
          </a:defRPr>
        </a:defPPr>
      </a:lstStyle>
    </a:txDef>
  </a:objectDefaults>
  <a:extraClrSchemeLst/>
  <a:extLst>
    <a:ext uri="{05A4C25C-085E-4340-85A3-A5531E510DB2}">
      <thm15:themeFamily xmlns:thm15="http://schemas.microsoft.com/office/thememl/2012/main" xmlns="" name="Chadborn_Mentalityproject070618.potx" id="{F2521DBB-EAA6-4806-BBA4-E628C1AEF016}" vid="{8F63FA49-0D75-4050-9E16-50B3E5D33F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2352</TotalTime>
  <Words>2485</Words>
  <Application>Microsoft Office PowerPoint</Application>
  <PresentationFormat>Aangepast</PresentationFormat>
  <Paragraphs>220</Paragraphs>
  <Slides>14</Slides>
  <Notes>13</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Office Theme</vt:lpstr>
      <vt:lpstr>Realist review of dementia friendly society and social participation</vt:lpstr>
      <vt:lpstr>Dementia-friendly or united?</vt:lpstr>
      <vt:lpstr>Petals of the Forget-me-not Bloemblaadjes van Vergeet-mij-niet</vt:lpstr>
      <vt:lpstr>Social participation, social inclusion...</vt:lpstr>
      <vt:lpstr>Integrating ‘bodies of knowledge’</vt:lpstr>
      <vt:lpstr>Exploring complexity of community support</vt:lpstr>
      <vt:lpstr>Realist causal mechanisms</vt:lpstr>
      <vt:lpstr>Initial thoughts on programme theory based on one qualitative study</vt:lpstr>
      <vt:lpstr>Aim of Realist Review</vt:lpstr>
      <vt:lpstr>Different types of theory in realist review</vt:lpstr>
      <vt:lpstr>Development of CMO theory</vt:lpstr>
      <vt:lpstr>Flow</vt:lpstr>
      <vt:lpstr>RAMESES Reporting guidelines</vt:lpstr>
      <vt:lpstr>Dia 14</vt:lpstr>
    </vt:vector>
  </TitlesOfParts>
  <Company>University of Nottingham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Slide</dc:title>
  <dc:creator>Chadborn Neil</dc:creator>
  <cp:lastModifiedBy>Jose Peeters</cp:lastModifiedBy>
  <cp:revision>33</cp:revision>
  <dcterms:created xsi:type="dcterms:W3CDTF">2018-06-07T15:25:52Z</dcterms:created>
  <dcterms:modified xsi:type="dcterms:W3CDTF">2018-06-14T07:12:11Z</dcterms:modified>
</cp:coreProperties>
</file>